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D168441-09D1-4391-BD07-DEE65E1C8567}" type="datetimeFigureOut">
              <a:rPr lang="en-GB" smtClean="0"/>
              <a:t>21/01/2022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176D7A-167E-4B62-B0B9-2B7A088C9C9D}" type="slidenum">
              <a:rPr lang="en-GB" smtClean="0"/>
              <a:t>‹#›</a:t>
            </a:fld>
            <a:endParaRPr lang="en-GB"/>
          </a:p>
        </p:txBody>
      </p:sp>
    </p:spTree>
    <p:extLst>
      <p:ext uri="{BB962C8B-B14F-4D97-AF65-F5344CB8AC3E}">
        <p14:creationId xmlns:p14="http://schemas.microsoft.com/office/powerpoint/2010/main" val="4161934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168441-09D1-4391-BD07-DEE65E1C8567}" type="datetimeFigureOut">
              <a:rPr lang="en-GB" smtClean="0"/>
              <a:t>21/01/2022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176D7A-167E-4B62-B0B9-2B7A088C9C9D}" type="slidenum">
              <a:rPr lang="en-GB" smtClean="0"/>
              <a:t>‹#›</a:t>
            </a:fld>
            <a:endParaRPr lang="en-GB"/>
          </a:p>
        </p:txBody>
      </p:sp>
    </p:spTree>
    <p:extLst>
      <p:ext uri="{BB962C8B-B14F-4D97-AF65-F5344CB8AC3E}">
        <p14:creationId xmlns:p14="http://schemas.microsoft.com/office/powerpoint/2010/main" val="3100066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168441-09D1-4391-BD07-DEE65E1C8567}" type="datetimeFigureOut">
              <a:rPr lang="en-GB" smtClean="0"/>
              <a:t>21/01/2022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176D7A-167E-4B62-B0B9-2B7A088C9C9D}" type="slidenum">
              <a:rPr lang="en-GB" smtClean="0"/>
              <a:t>‹#›</a:t>
            </a:fld>
            <a:endParaRPr lang="en-GB"/>
          </a:p>
        </p:txBody>
      </p:sp>
    </p:spTree>
    <p:extLst>
      <p:ext uri="{BB962C8B-B14F-4D97-AF65-F5344CB8AC3E}">
        <p14:creationId xmlns:p14="http://schemas.microsoft.com/office/powerpoint/2010/main" val="2969510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168441-09D1-4391-BD07-DEE65E1C8567}" type="datetimeFigureOut">
              <a:rPr lang="en-GB" smtClean="0"/>
              <a:t>21/01/2022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176D7A-167E-4B62-B0B9-2B7A088C9C9D}" type="slidenum">
              <a:rPr lang="en-GB" smtClean="0"/>
              <a:t>‹#›</a:t>
            </a:fld>
            <a:endParaRPr lang="en-GB"/>
          </a:p>
        </p:txBody>
      </p:sp>
    </p:spTree>
    <p:extLst>
      <p:ext uri="{BB962C8B-B14F-4D97-AF65-F5344CB8AC3E}">
        <p14:creationId xmlns:p14="http://schemas.microsoft.com/office/powerpoint/2010/main" val="3709696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D168441-09D1-4391-BD07-DEE65E1C8567}" type="datetimeFigureOut">
              <a:rPr lang="en-GB" smtClean="0"/>
              <a:t>21/01/2022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176D7A-167E-4B62-B0B9-2B7A088C9C9D}" type="slidenum">
              <a:rPr lang="en-GB" smtClean="0"/>
              <a:t>‹#›</a:t>
            </a:fld>
            <a:endParaRPr lang="en-GB"/>
          </a:p>
        </p:txBody>
      </p:sp>
    </p:spTree>
    <p:extLst>
      <p:ext uri="{BB962C8B-B14F-4D97-AF65-F5344CB8AC3E}">
        <p14:creationId xmlns:p14="http://schemas.microsoft.com/office/powerpoint/2010/main" val="2516998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D168441-09D1-4391-BD07-DEE65E1C8567}" type="datetimeFigureOut">
              <a:rPr lang="en-GB" smtClean="0"/>
              <a:t>21/01/2022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1176D7A-167E-4B62-B0B9-2B7A088C9C9D}" type="slidenum">
              <a:rPr lang="en-GB" smtClean="0"/>
              <a:t>‹#›</a:t>
            </a:fld>
            <a:endParaRPr lang="en-GB"/>
          </a:p>
        </p:txBody>
      </p:sp>
    </p:spTree>
    <p:extLst>
      <p:ext uri="{BB962C8B-B14F-4D97-AF65-F5344CB8AC3E}">
        <p14:creationId xmlns:p14="http://schemas.microsoft.com/office/powerpoint/2010/main" val="472348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D168441-09D1-4391-BD07-DEE65E1C8567}" type="datetimeFigureOut">
              <a:rPr lang="en-GB" smtClean="0"/>
              <a:t>21/01/2022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1176D7A-167E-4B62-B0B9-2B7A088C9C9D}" type="slidenum">
              <a:rPr lang="en-GB" smtClean="0"/>
              <a:t>‹#›</a:t>
            </a:fld>
            <a:endParaRPr lang="en-GB"/>
          </a:p>
        </p:txBody>
      </p:sp>
    </p:spTree>
    <p:extLst>
      <p:ext uri="{BB962C8B-B14F-4D97-AF65-F5344CB8AC3E}">
        <p14:creationId xmlns:p14="http://schemas.microsoft.com/office/powerpoint/2010/main" val="2903570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D168441-09D1-4391-BD07-DEE65E1C8567}" type="datetimeFigureOut">
              <a:rPr lang="en-GB" smtClean="0"/>
              <a:t>21/01/2022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1176D7A-167E-4B62-B0B9-2B7A088C9C9D}" type="slidenum">
              <a:rPr lang="en-GB" smtClean="0"/>
              <a:t>‹#›</a:t>
            </a:fld>
            <a:endParaRPr lang="en-GB"/>
          </a:p>
        </p:txBody>
      </p:sp>
    </p:spTree>
    <p:extLst>
      <p:ext uri="{BB962C8B-B14F-4D97-AF65-F5344CB8AC3E}">
        <p14:creationId xmlns:p14="http://schemas.microsoft.com/office/powerpoint/2010/main" val="2351666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168441-09D1-4391-BD07-DEE65E1C8567}" type="datetimeFigureOut">
              <a:rPr lang="en-GB" smtClean="0"/>
              <a:t>21/01/2022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1176D7A-167E-4B62-B0B9-2B7A088C9C9D}" type="slidenum">
              <a:rPr lang="en-GB" smtClean="0"/>
              <a:t>‹#›</a:t>
            </a:fld>
            <a:endParaRPr lang="en-GB"/>
          </a:p>
        </p:txBody>
      </p:sp>
    </p:spTree>
    <p:extLst>
      <p:ext uri="{BB962C8B-B14F-4D97-AF65-F5344CB8AC3E}">
        <p14:creationId xmlns:p14="http://schemas.microsoft.com/office/powerpoint/2010/main" val="3296213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D168441-09D1-4391-BD07-DEE65E1C8567}" type="datetimeFigureOut">
              <a:rPr lang="en-GB" smtClean="0"/>
              <a:t>21/01/2022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1176D7A-167E-4B62-B0B9-2B7A088C9C9D}" type="slidenum">
              <a:rPr lang="en-GB" smtClean="0"/>
              <a:t>‹#›</a:t>
            </a:fld>
            <a:endParaRPr lang="en-GB"/>
          </a:p>
        </p:txBody>
      </p:sp>
    </p:spTree>
    <p:extLst>
      <p:ext uri="{BB962C8B-B14F-4D97-AF65-F5344CB8AC3E}">
        <p14:creationId xmlns:p14="http://schemas.microsoft.com/office/powerpoint/2010/main" val="1148212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D168441-09D1-4391-BD07-DEE65E1C8567}" type="datetimeFigureOut">
              <a:rPr lang="en-GB" smtClean="0"/>
              <a:t>21/01/2022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1176D7A-167E-4B62-B0B9-2B7A088C9C9D}" type="slidenum">
              <a:rPr lang="en-GB" smtClean="0"/>
              <a:t>‹#›</a:t>
            </a:fld>
            <a:endParaRPr lang="en-GB"/>
          </a:p>
        </p:txBody>
      </p:sp>
    </p:spTree>
    <p:extLst>
      <p:ext uri="{BB962C8B-B14F-4D97-AF65-F5344CB8AC3E}">
        <p14:creationId xmlns:p14="http://schemas.microsoft.com/office/powerpoint/2010/main" val="898910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168441-09D1-4391-BD07-DEE65E1C8567}" type="datetimeFigureOut">
              <a:rPr lang="en-GB" smtClean="0"/>
              <a:t>21/01/2022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176D7A-167E-4B62-B0B9-2B7A088C9C9D}" type="slidenum">
              <a:rPr lang="en-GB" smtClean="0"/>
              <a:t>‹#›</a:t>
            </a:fld>
            <a:endParaRPr lang="en-GB"/>
          </a:p>
        </p:txBody>
      </p:sp>
    </p:spTree>
    <p:extLst>
      <p:ext uri="{BB962C8B-B14F-4D97-AF65-F5344CB8AC3E}">
        <p14:creationId xmlns:p14="http://schemas.microsoft.com/office/powerpoint/2010/main" val="532078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Good News of Jesus</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4035612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39" y="689156"/>
            <a:ext cx="11615057" cy="6168844"/>
          </a:xfrm>
        </p:spPr>
        <p:txBody>
          <a:bodyPr/>
          <a:lstStyle/>
          <a:p>
            <a:pPr marL="0" indent="0">
              <a:buNone/>
            </a:pPr>
            <a:r>
              <a:rPr lang="en-GB" dirty="0"/>
              <a:t>Today we hear Jesus telling people what it is he has come to do. One of the things he says is that he has come to bring good news to people who are poor. Our faith calls us to do the same. Let’s think a bit more about what this good news is and how we can share it with others today. </a:t>
            </a:r>
            <a:endParaRPr lang="en-GB" dirty="0" smtClean="0"/>
          </a:p>
          <a:p>
            <a:pPr marL="0" indent="0">
              <a:buNone/>
            </a:pPr>
            <a:endParaRPr lang="en-US" dirty="0"/>
          </a:p>
          <a:p>
            <a:pPr marL="0" indent="0">
              <a:buNone/>
            </a:pPr>
            <a:r>
              <a:rPr lang="en-US" dirty="0" smtClean="0"/>
              <a:t>In the Name of the Father…</a:t>
            </a:r>
          </a:p>
          <a:p>
            <a:pPr marL="0" indent="0">
              <a:buNone/>
            </a:pPr>
            <a:endParaRPr lang="en-US" dirty="0"/>
          </a:p>
          <a:p>
            <a:pPr marL="0" indent="0">
              <a:buNone/>
            </a:pPr>
            <a:r>
              <a:rPr lang="en-GB" dirty="0"/>
              <a:t>Loving God, you sent your Son Jesus to share the good news of your love for everyone. May we also share this good news through our words and all that we do. Amen.</a:t>
            </a:r>
          </a:p>
        </p:txBody>
      </p:sp>
    </p:spTree>
    <p:extLst>
      <p:ext uri="{BB962C8B-B14F-4D97-AF65-F5344CB8AC3E}">
        <p14:creationId xmlns:p14="http://schemas.microsoft.com/office/powerpoint/2010/main" val="3590918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Gospel according to Luke</a:t>
            </a:r>
            <a:endParaRPr lang="en-GB" dirty="0"/>
          </a:p>
        </p:txBody>
      </p:sp>
      <p:sp>
        <p:nvSpPr>
          <p:cNvPr id="3" name="Content Placeholder 2"/>
          <p:cNvSpPr>
            <a:spLocks noGrp="1"/>
          </p:cNvSpPr>
          <p:nvPr>
            <p:ph idx="1"/>
          </p:nvPr>
        </p:nvSpPr>
        <p:spPr>
          <a:xfrm>
            <a:off x="838200" y="1825624"/>
            <a:ext cx="5893526" cy="4731929"/>
          </a:xfrm>
        </p:spPr>
        <p:txBody>
          <a:bodyPr>
            <a:normAutofit fontScale="62500" lnSpcReduction="20000"/>
          </a:bodyPr>
          <a:lstStyle/>
          <a:p>
            <a:pPr marL="0" indent="0">
              <a:buNone/>
            </a:pPr>
            <a:r>
              <a:rPr lang="en-GB" dirty="0" smtClean="0"/>
              <a:t>Then </a:t>
            </a:r>
            <a:r>
              <a:rPr lang="en-GB" dirty="0"/>
              <a:t>Jesus returned to Galilee, and the power of the Holy Spirit was with him. The news about him spread throughout all that territory. He taught in the synagogues and was praised by everyone.</a:t>
            </a:r>
          </a:p>
          <a:p>
            <a:pPr marL="0" indent="0">
              <a:buNone/>
            </a:pPr>
            <a:r>
              <a:rPr lang="en-GB" dirty="0"/>
              <a:t>Then Jesus went to Nazareth, where he had been brought up, and on the Sabbath he went as usual to the synagogue. He stood up to read the Scriptures</a:t>
            </a:r>
            <a:r>
              <a:rPr lang="en-GB" b="1" baseline="30000" dirty="0"/>
              <a:t> </a:t>
            </a:r>
            <a:r>
              <a:rPr lang="en-GB" dirty="0"/>
              <a:t>and was handed the book of the prophet Isaiah. He unrolled the scroll and found the place where it is written,</a:t>
            </a:r>
          </a:p>
          <a:p>
            <a:pPr marL="0" indent="0">
              <a:buNone/>
            </a:pPr>
            <a:r>
              <a:rPr lang="en-GB" dirty="0"/>
              <a:t>“The Spirit of the Lord is upon me,</a:t>
            </a:r>
            <a:br>
              <a:rPr lang="en-GB" dirty="0"/>
            </a:br>
            <a:r>
              <a:rPr lang="en-GB" dirty="0"/>
              <a:t>    because he has chosen me to bring good news to the poor.</a:t>
            </a:r>
            <a:br>
              <a:rPr lang="en-GB" dirty="0"/>
            </a:br>
            <a:r>
              <a:rPr lang="en-GB" dirty="0"/>
              <a:t>He has sent me to proclaim liberty to the captives</a:t>
            </a:r>
            <a:br>
              <a:rPr lang="en-GB" dirty="0"/>
            </a:br>
            <a:r>
              <a:rPr lang="en-GB" dirty="0"/>
              <a:t>    and recovery of sight to the blind,</a:t>
            </a:r>
            <a:br>
              <a:rPr lang="en-GB" dirty="0"/>
            </a:br>
            <a:r>
              <a:rPr lang="en-GB" dirty="0"/>
              <a:t>to set free the oppressed</a:t>
            </a:r>
            <a:br>
              <a:rPr lang="en-GB" dirty="0"/>
            </a:br>
            <a:r>
              <a:rPr lang="en-GB" dirty="0"/>
              <a:t>and announce that the time has come</a:t>
            </a:r>
            <a:br>
              <a:rPr lang="en-GB" dirty="0"/>
            </a:br>
            <a:r>
              <a:rPr lang="en-GB" dirty="0"/>
              <a:t>    when the Lord will save his people.”</a:t>
            </a:r>
          </a:p>
          <a:p>
            <a:pPr marL="0" indent="0">
              <a:buNone/>
            </a:pPr>
            <a:r>
              <a:rPr lang="en-GB" dirty="0"/>
              <a:t>Jesus rolled up the scroll, gave it back to the attendant, and sat down. All the people in the synagogue had their eyes fixed on him, as he said to them, “This passage of scripture has come true today, as you heard it being read.”</a:t>
            </a:r>
          </a:p>
          <a:p>
            <a:endParaRPr lang="en-GB" dirty="0"/>
          </a:p>
        </p:txBody>
      </p:sp>
      <p:pic>
        <p:nvPicPr>
          <p:cNvPr id="1026" name="Picture 2" descr="Jesus stood up to read the scriptures. – Slid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2763" y="1436596"/>
            <a:ext cx="4572000" cy="3429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9130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263" y="1355362"/>
            <a:ext cx="8079378" cy="6499769"/>
          </a:xfrm>
        </p:spPr>
        <p:txBody>
          <a:bodyPr/>
          <a:lstStyle/>
          <a:p>
            <a:pPr marL="0" indent="0">
              <a:buNone/>
            </a:pPr>
            <a:r>
              <a:rPr lang="en-GB" dirty="0"/>
              <a:t>Jesus is teaching in the synagogue.  He reads a passage from the Scriptures which is about himself (although the people listening don’t know that until he explains it afterwards).</a:t>
            </a:r>
          </a:p>
          <a:p>
            <a:pPr marL="0" indent="0">
              <a:buNone/>
            </a:pPr>
            <a:endParaRPr lang="en-GB" dirty="0"/>
          </a:p>
          <a:p>
            <a:pPr marL="0" indent="0">
              <a:buNone/>
            </a:pPr>
            <a:r>
              <a:rPr lang="en-GB" dirty="0"/>
              <a:t>The Scripture passage talks about what Jesus has been sent to do</a:t>
            </a:r>
            <a:r>
              <a:rPr lang="en-GB" dirty="0" smtClean="0"/>
              <a:t>. It </a:t>
            </a:r>
            <a:r>
              <a:rPr lang="en-GB" dirty="0"/>
              <a:t>says that he has come to bring good news to people who are poor. </a:t>
            </a:r>
            <a:r>
              <a:rPr lang="en-GB" dirty="0" smtClean="0"/>
              <a:t>I wonder what </a:t>
            </a:r>
            <a:r>
              <a:rPr lang="en-GB" dirty="0"/>
              <a:t>this </a:t>
            </a:r>
            <a:r>
              <a:rPr lang="en-GB" dirty="0" smtClean="0"/>
              <a:t>means.</a:t>
            </a:r>
            <a:endParaRPr lang="en-GB" dirty="0"/>
          </a:p>
          <a:p>
            <a:pPr marL="0" indent="0">
              <a:buNone/>
            </a:pPr>
            <a:endParaRPr lang="en-GB" dirty="0"/>
          </a:p>
          <a:p>
            <a:pPr marL="0" indent="0">
              <a:buNone/>
            </a:pPr>
            <a:r>
              <a:rPr lang="en-GB" dirty="0" smtClean="0"/>
              <a:t>I wonder if you </a:t>
            </a:r>
            <a:r>
              <a:rPr lang="en-GB" dirty="0"/>
              <a:t>remember a time when you heard some good </a:t>
            </a:r>
            <a:r>
              <a:rPr lang="en-GB" dirty="0" smtClean="0"/>
              <a:t>news. What </a:t>
            </a:r>
            <a:r>
              <a:rPr lang="en-GB" dirty="0"/>
              <a:t>was it? </a:t>
            </a:r>
            <a:r>
              <a:rPr lang="en-GB" dirty="0" smtClean="0"/>
              <a:t>How did you feel?</a:t>
            </a:r>
            <a:endParaRPr lang="en-GB" dirty="0"/>
          </a:p>
          <a:p>
            <a:endParaRPr lang="en-GB" dirty="0"/>
          </a:p>
        </p:txBody>
      </p:sp>
      <p:sp>
        <p:nvSpPr>
          <p:cNvPr id="4" name="Title 1"/>
          <p:cNvSpPr>
            <a:spLocks noGrp="1"/>
          </p:cNvSpPr>
          <p:nvPr>
            <p:ph type="title"/>
          </p:nvPr>
        </p:nvSpPr>
        <p:spPr>
          <a:xfrm>
            <a:off x="185057" y="29799"/>
            <a:ext cx="10515600" cy="1325563"/>
          </a:xfrm>
        </p:spPr>
        <p:txBody>
          <a:bodyPr/>
          <a:lstStyle/>
          <a:p>
            <a:r>
              <a:rPr lang="en-US" dirty="0" smtClean="0"/>
              <a:t>Let’s Reflect…</a:t>
            </a:r>
            <a:endParaRPr lang="en-GB" dirty="0"/>
          </a:p>
        </p:txBody>
      </p:sp>
      <p:pic>
        <p:nvPicPr>
          <p:cNvPr id="2050" name="Picture 2" descr="He then started to preach and explain them. – Slid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0375" y="1062128"/>
            <a:ext cx="3785747" cy="28393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8839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6314" y="353876"/>
            <a:ext cx="11240589" cy="3406524"/>
          </a:xfrm>
        </p:spPr>
        <p:txBody>
          <a:bodyPr>
            <a:normAutofit fontScale="85000" lnSpcReduction="20000"/>
          </a:bodyPr>
          <a:lstStyle/>
          <a:p>
            <a:pPr marL="0" indent="0">
              <a:buNone/>
            </a:pPr>
            <a:r>
              <a:rPr lang="en-GB" dirty="0"/>
              <a:t>Good news means different things to different people. It can be confidence, peace, enough food, light in the darkness, doing well at school, getting to spend the day with friends. </a:t>
            </a:r>
          </a:p>
          <a:p>
            <a:pPr marL="0" indent="0">
              <a:buNone/>
            </a:pPr>
            <a:r>
              <a:rPr lang="en-GB" dirty="0"/>
              <a:t> </a:t>
            </a:r>
          </a:p>
          <a:p>
            <a:pPr marL="0" indent="0">
              <a:buNone/>
            </a:pPr>
            <a:r>
              <a:rPr lang="en-GB" dirty="0"/>
              <a:t>We are all God’s children. God loves us all. No matter where in the world we are, whether we are rich or poor, and we should all have the chance to live in a world of peace, dignity and fairness. This is the good news of Jesus. </a:t>
            </a:r>
          </a:p>
          <a:p>
            <a:pPr marL="0" indent="0">
              <a:buNone/>
            </a:pPr>
            <a:endParaRPr lang="en-GB" dirty="0"/>
          </a:p>
          <a:p>
            <a:pPr marL="0" indent="0">
              <a:buNone/>
            </a:pPr>
            <a:r>
              <a:rPr lang="en-GB" dirty="0"/>
              <a:t>How do you think we can try to share this good news with our brothers and sisters around the world today?</a:t>
            </a:r>
          </a:p>
          <a:p>
            <a:pPr marL="0" indent="0">
              <a:buNone/>
            </a:pPr>
            <a:endParaRPr lang="en-GB" dirty="0"/>
          </a:p>
        </p:txBody>
      </p:sp>
      <p:pic>
        <p:nvPicPr>
          <p:cNvPr id="3074" name="Picture 2" descr="The man stood before Jesus completely delivered. – Slide 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80316" y="3552779"/>
            <a:ext cx="4172584" cy="31294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3853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Prayers</a:t>
            </a:r>
            <a:endParaRPr lang="en-GB" dirty="0"/>
          </a:p>
        </p:txBody>
      </p:sp>
      <p:sp>
        <p:nvSpPr>
          <p:cNvPr id="3" name="Content Placeholder 2"/>
          <p:cNvSpPr>
            <a:spLocks noGrp="1"/>
          </p:cNvSpPr>
          <p:nvPr>
            <p:ph idx="1"/>
          </p:nvPr>
        </p:nvSpPr>
        <p:spPr>
          <a:xfrm>
            <a:off x="838199" y="1825625"/>
            <a:ext cx="10822577" cy="4644844"/>
          </a:xfrm>
        </p:spPr>
        <p:txBody>
          <a:bodyPr>
            <a:normAutofit fontScale="77500" lnSpcReduction="20000"/>
          </a:bodyPr>
          <a:lstStyle/>
          <a:p>
            <a:pPr marL="0" indent="0">
              <a:buNone/>
            </a:pPr>
            <a:r>
              <a:rPr lang="en-GB" dirty="0"/>
              <a:t>Let us offer our prayers to God, who loves us and listens to us:</a:t>
            </a:r>
          </a:p>
          <a:p>
            <a:pPr marL="0" indent="0">
              <a:buNone/>
            </a:pPr>
            <a:endParaRPr lang="en-GB" dirty="0"/>
          </a:p>
          <a:p>
            <a:pPr marL="0" indent="0">
              <a:buNone/>
            </a:pPr>
            <a:r>
              <a:rPr lang="en-GB" dirty="0"/>
              <a:t>We pray for the Church throughout the world: that we may follow the example of Jesus, bring good news to people who are poor and working to help all people live life to the full. Lord, in your mercy… </a:t>
            </a:r>
          </a:p>
          <a:p>
            <a:pPr marL="0" indent="0">
              <a:buNone/>
            </a:pPr>
            <a:endParaRPr lang="en-GB" dirty="0"/>
          </a:p>
          <a:p>
            <a:pPr marL="0" indent="0">
              <a:buNone/>
            </a:pPr>
            <a:r>
              <a:rPr lang="en-GB" dirty="0"/>
              <a:t>We pray for people who are poor: that they may have their chance to share their good news stories and to build a better future. Lord, in your mercy…</a:t>
            </a:r>
          </a:p>
          <a:p>
            <a:pPr marL="0" indent="0">
              <a:buNone/>
            </a:pPr>
            <a:endParaRPr lang="en-GB" dirty="0"/>
          </a:p>
          <a:p>
            <a:pPr marL="0" indent="0">
              <a:buNone/>
            </a:pPr>
            <a:r>
              <a:rPr lang="en-GB" dirty="0"/>
              <a:t>We pray for our parish, families and friends: that we may always do our best to help others, to share what we </a:t>
            </a:r>
            <a:r>
              <a:rPr lang="en-GB" dirty="0" smtClean="0"/>
              <a:t>have and </a:t>
            </a:r>
            <a:r>
              <a:rPr lang="en-GB" dirty="0"/>
              <a:t>to share the good news with people who are poor. Lord, in your mercy…   </a:t>
            </a:r>
          </a:p>
          <a:p>
            <a:pPr marL="0" indent="0">
              <a:buNone/>
            </a:pPr>
            <a:endParaRPr lang="en-GB" dirty="0" smtClean="0"/>
          </a:p>
          <a:p>
            <a:pPr marL="0" indent="0">
              <a:buNone/>
            </a:pPr>
            <a:r>
              <a:rPr lang="en-GB" b="1" dirty="0" smtClean="0"/>
              <a:t>Closing </a:t>
            </a:r>
            <a:r>
              <a:rPr lang="en-GB" b="1" dirty="0"/>
              <a:t>prayer: </a:t>
            </a:r>
            <a:r>
              <a:rPr lang="en-GB" dirty="0"/>
              <a:t>God of life, you call us all to share your good news. May we do all that we can to answer that call. We ask this through Christ our Lord, Amen.</a:t>
            </a:r>
          </a:p>
          <a:p>
            <a:pPr marL="0" indent="0">
              <a:buNone/>
            </a:pPr>
            <a:endParaRPr lang="en-GB" dirty="0"/>
          </a:p>
        </p:txBody>
      </p:sp>
      <p:pic>
        <p:nvPicPr>
          <p:cNvPr id="4098" name="Picture 2" descr="Prayers For Strength - Powerful for Comfort and Hop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95433" y="314099"/>
            <a:ext cx="3733190" cy="19446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37229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454</Words>
  <Application>Microsoft Office PowerPoint</Application>
  <PresentationFormat>Widescreen</PresentationFormat>
  <Paragraphs>32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The Good News of Jesus</vt:lpstr>
      <vt:lpstr>PowerPoint Presentation</vt:lpstr>
      <vt:lpstr>The Gospel according to Luke</vt:lpstr>
      <vt:lpstr>Let’s Reflect…</vt:lpstr>
      <vt:lpstr>PowerPoint Presentation</vt:lpstr>
      <vt:lpstr>Prayers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MissWoodrow</dc:creator>
  <cp:lastModifiedBy>MissWoodrow</cp:lastModifiedBy>
  <cp:revision>4</cp:revision>
  <dcterms:created xsi:type="dcterms:W3CDTF">2022-01-21T14:55:39Z</dcterms:created>
  <dcterms:modified xsi:type="dcterms:W3CDTF">2022-01-21T15:24:21Z</dcterms:modified>
</cp:coreProperties>
</file>