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4" r:id="rId5"/>
    <p:sldId id="259" r:id="rId6"/>
    <p:sldId id="260" r:id="rId7"/>
    <p:sldId id="265" r:id="rId8"/>
    <p:sldId id="261" r:id="rId9"/>
    <p:sldId id="262" r:id="rId10"/>
    <p:sldId id="263"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0355" autoAdjust="0"/>
    <p:restoredTop sz="94660"/>
  </p:normalViewPr>
  <p:slideViewPr>
    <p:cSldViewPr snapToGrid="0">
      <p:cViewPr varScale="1">
        <p:scale>
          <a:sx n="80" d="100"/>
          <a:sy n="80" d="100"/>
        </p:scale>
        <p:origin x="77" y="2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6209A9CC-BD40-46ED-81D2-1DA1D67B14AD}" type="datetimeFigureOut">
              <a:rPr lang="en-GB" smtClean="0"/>
              <a:t>12/05/2021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2F0F79-B92B-4823-99FF-CD5C3F0661E2}" type="slidenum">
              <a:rPr lang="en-GB" smtClean="0"/>
              <a:t>‹#›</a:t>
            </a:fld>
            <a:endParaRPr lang="en-GB"/>
          </a:p>
        </p:txBody>
      </p:sp>
    </p:spTree>
    <p:extLst>
      <p:ext uri="{BB962C8B-B14F-4D97-AF65-F5344CB8AC3E}">
        <p14:creationId xmlns:p14="http://schemas.microsoft.com/office/powerpoint/2010/main" val="15000589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209A9CC-BD40-46ED-81D2-1DA1D67B14AD}" type="datetimeFigureOut">
              <a:rPr lang="en-GB" smtClean="0"/>
              <a:t>12/05/2021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2F0F79-B92B-4823-99FF-CD5C3F0661E2}" type="slidenum">
              <a:rPr lang="en-GB" smtClean="0"/>
              <a:t>‹#›</a:t>
            </a:fld>
            <a:endParaRPr lang="en-GB"/>
          </a:p>
        </p:txBody>
      </p:sp>
    </p:spTree>
    <p:extLst>
      <p:ext uri="{BB962C8B-B14F-4D97-AF65-F5344CB8AC3E}">
        <p14:creationId xmlns:p14="http://schemas.microsoft.com/office/powerpoint/2010/main" val="25498123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209A9CC-BD40-46ED-81D2-1DA1D67B14AD}" type="datetimeFigureOut">
              <a:rPr lang="en-GB" smtClean="0"/>
              <a:t>12/05/2021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2F0F79-B92B-4823-99FF-CD5C3F0661E2}" type="slidenum">
              <a:rPr lang="en-GB" smtClean="0"/>
              <a:t>‹#›</a:t>
            </a:fld>
            <a:endParaRPr lang="en-GB"/>
          </a:p>
        </p:txBody>
      </p:sp>
    </p:spTree>
    <p:extLst>
      <p:ext uri="{BB962C8B-B14F-4D97-AF65-F5344CB8AC3E}">
        <p14:creationId xmlns:p14="http://schemas.microsoft.com/office/powerpoint/2010/main" val="20880116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209A9CC-BD40-46ED-81D2-1DA1D67B14AD}" type="datetimeFigureOut">
              <a:rPr lang="en-GB" smtClean="0"/>
              <a:t>12/05/2021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2F0F79-B92B-4823-99FF-CD5C3F0661E2}" type="slidenum">
              <a:rPr lang="en-GB" smtClean="0"/>
              <a:t>‹#›</a:t>
            </a:fld>
            <a:endParaRPr lang="en-GB"/>
          </a:p>
        </p:txBody>
      </p:sp>
    </p:spTree>
    <p:extLst>
      <p:ext uri="{BB962C8B-B14F-4D97-AF65-F5344CB8AC3E}">
        <p14:creationId xmlns:p14="http://schemas.microsoft.com/office/powerpoint/2010/main" val="102937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209A9CC-BD40-46ED-81D2-1DA1D67B14AD}" type="datetimeFigureOut">
              <a:rPr lang="en-GB" smtClean="0"/>
              <a:t>12/05/2021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2F0F79-B92B-4823-99FF-CD5C3F0661E2}" type="slidenum">
              <a:rPr lang="en-GB" smtClean="0"/>
              <a:t>‹#›</a:t>
            </a:fld>
            <a:endParaRPr lang="en-GB"/>
          </a:p>
        </p:txBody>
      </p:sp>
    </p:spTree>
    <p:extLst>
      <p:ext uri="{BB962C8B-B14F-4D97-AF65-F5344CB8AC3E}">
        <p14:creationId xmlns:p14="http://schemas.microsoft.com/office/powerpoint/2010/main" val="7016314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6209A9CC-BD40-46ED-81D2-1DA1D67B14AD}" type="datetimeFigureOut">
              <a:rPr lang="en-GB" smtClean="0"/>
              <a:t>12/05/2021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E2F0F79-B92B-4823-99FF-CD5C3F0661E2}" type="slidenum">
              <a:rPr lang="en-GB" smtClean="0"/>
              <a:t>‹#›</a:t>
            </a:fld>
            <a:endParaRPr lang="en-GB"/>
          </a:p>
        </p:txBody>
      </p:sp>
    </p:spTree>
    <p:extLst>
      <p:ext uri="{BB962C8B-B14F-4D97-AF65-F5344CB8AC3E}">
        <p14:creationId xmlns:p14="http://schemas.microsoft.com/office/powerpoint/2010/main" val="7649471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6209A9CC-BD40-46ED-81D2-1DA1D67B14AD}" type="datetimeFigureOut">
              <a:rPr lang="en-GB" smtClean="0"/>
              <a:t>12/05/2021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E2F0F79-B92B-4823-99FF-CD5C3F0661E2}" type="slidenum">
              <a:rPr lang="en-GB" smtClean="0"/>
              <a:t>‹#›</a:t>
            </a:fld>
            <a:endParaRPr lang="en-GB"/>
          </a:p>
        </p:txBody>
      </p:sp>
    </p:spTree>
    <p:extLst>
      <p:ext uri="{BB962C8B-B14F-4D97-AF65-F5344CB8AC3E}">
        <p14:creationId xmlns:p14="http://schemas.microsoft.com/office/powerpoint/2010/main" val="30547377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6209A9CC-BD40-46ED-81D2-1DA1D67B14AD}" type="datetimeFigureOut">
              <a:rPr lang="en-GB" smtClean="0"/>
              <a:t>12/05/2021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E2F0F79-B92B-4823-99FF-CD5C3F0661E2}" type="slidenum">
              <a:rPr lang="en-GB" smtClean="0"/>
              <a:t>‹#›</a:t>
            </a:fld>
            <a:endParaRPr lang="en-GB"/>
          </a:p>
        </p:txBody>
      </p:sp>
    </p:spTree>
    <p:extLst>
      <p:ext uri="{BB962C8B-B14F-4D97-AF65-F5344CB8AC3E}">
        <p14:creationId xmlns:p14="http://schemas.microsoft.com/office/powerpoint/2010/main" val="26321238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09A9CC-BD40-46ED-81D2-1DA1D67B14AD}" type="datetimeFigureOut">
              <a:rPr lang="en-GB" smtClean="0"/>
              <a:t>12/05/2021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E2F0F79-B92B-4823-99FF-CD5C3F0661E2}" type="slidenum">
              <a:rPr lang="en-GB" smtClean="0"/>
              <a:t>‹#›</a:t>
            </a:fld>
            <a:endParaRPr lang="en-GB"/>
          </a:p>
        </p:txBody>
      </p:sp>
    </p:spTree>
    <p:extLst>
      <p:ext uri="{BB962C8B-B14F-4D97-AF65-F5344CB8AC3E}">
        <p14:creationId xmlns:p14="http://schemas.microsoft.com/office/powerpoint/2010/main" val="21600833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209A9CC-BD40-46ED-81D2-1DA1D67B14AD}" type="datetimeFigureOut">
              <a:rPr lang="en-GB" smtClean="0"/>
              <a:t>12/05/2021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E2F0F79-B92B-4823-99FF-CD5C3F0661E2}" type="slidenum">
              <a:rPr lang="en-GB" smtClean="0"/>
              <a:t>‹#›</a:t>
            </a:fld>
            <a:endParaRPr lang="en-GB"/>
          </a:p>
        </p:txBody>
      </p:sp>
    </p:spTree>
    <p:extLst>
      <p:ext uri="{BB962C8B-B14F-4D97-AF65-F5344CB8AC3E}">
        <p14:creationId xmlns:p14="http://schemas.microsoft.com/office/powerpoint/2010/main" val="23789493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209A9CC-BD40-46ED-81D2-1DA1D67B14AD}" type="datetimeFigureOut">
              <a:rPr lang="en-GB" smtClean="0"/>
              <a:t>12/05/2021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E2F0F79-B92B-4823-99FF-CD5C3F0661E2}" type="slidenum">
              <a:rPr lang="en-GB" smtClean="0"/>
              <a:t>‹#›</a:t>
            </a:fld>
            <a:endParaRPr lang="en-GB"/>
          </a:p>
        </p:txBody>
      </p:sp>
    </p:spTree>
    <p:extLst>
      <p:ext uri="{BB962C8B-B14F-4D97-AF65-F5344CB8AC3E}">
        <p14:creationId xmlns:p14="http://schemas.microsoft.com/office/powerpoint/2010/main" val="39053455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09A9CC-BD40-46ED-81D2-1DA1D67B14AD}" type="datetimeFigureOut">
              <a:rPr lang="en-GB" smtClean="0"/>
              <a:t>12/05/2021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2F0F79-B92B-4823-99FF-CD5C3F0661E2}" type="slidenum">
              <a:rPr lang="en-GB" smtClean="0"/>
              <a:t>‹#›</a:t>
            </a:fld>
            <a:endParaRPr lang="en-GB"/>
          </a:p>
        </p:txBody>
      </p:sp>
    </p:spTree>
    <p:extLst>
      <p:ext uri="{BB962C8B-B14F-4D97-AF65-F5344CB8AC3E}">
        <p14:creationId xmlns:p14="http://schemas.microsoft.com/office/powerpoint/2010/main" val="14202009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04925" y="-87312"/>
            <a:ext cx="9144000" cy="2387600"/>
          </a:xfrm>
        </p:spPr>
        <p:txBody>
          <a:bodyPr/>
          <a:lstStyle/>
          <a:p>
            <a:r>
              <a:rPr lang="en-GB" dirty="0" smtClean="0"/>
              <a:t>Jesus prayed for his disciples</a:t>
            </a:r>
            <a:endParaRPr lang="en-GB" dirty="0"/>
          </a:p>
        </p:txBody>
      </p:sp>
      <p:pic>
        <p:nvPicPr>
          <p:cNvPr id="4" name="Picture 3"/>
          <p:cNvPicPr>
            <a:picLocks noChangeAspect="1"/>
          </p:cNvPicPr>
          <p:nvPr/>
        </p:nvPicPr>
        <p:blipFill>
          <a:blip r:embed="rId2"/>
          <a:stretch>
            <a:fillRect/>
          </a:stretch>
        </p:blipFill>
        <p:spPr>
          <a:xfrm>
            <a:off x="3695700" y="2714625"/>
            <a:ext cx="3962400" cy="3529533"/>
          </a:xfrm>
          <a:prstGeom prst="rect">
            <a:avLst/>
          </a:prstGeom>
        </p:spPr>
      </p:pic>
    </p:spTree>
    <p:extLst>
      <p:ext uri="{BB962C8B-B14F-4D97-AF65-F5344CB8AC3E}">
        <p14:creationId xmlns:p14="http://schemas.microsoft.com/office/powerpoint/2010/main" val="14982598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Reflective task</a:t>
            </a:r>
            <a:endParaRPr lang="en-GB" dirty="0"/>
          </a:p>
        </p:txBody>
      </p:sp>
      <p:sp>
        <p:nvSpPr>
          <p:cNvPr id="3" name="Content Placeholder 2"/>
          <p:cNvSpPr>
            <a:spLocks noGrp="1"/>
          </p:cNvSpPr>
          <p:nvPr>
            <p:ph idx="1"/>
          </p:nvPr>
        </p:nvSpPr>
        <p:spPr/>
        <p:txBody>
          <a:bodyPr>
            <a:normAutofit lnSpcReduction="10000"/>
          </a:bodyPr>
          <a:lstStyle/>
          <a:p>
            <a:pPr marL="0" indent="0">
              <a:buNone/>
            </a:pPr>
            <a:r>
              <a:rPr lang="en-US" dirty="0" smtClean="0"/>
              <a:t>Share with your friends in your class </a:t>
            </a:r>
          </a:p>
          <a:p>
            <a:endParaRPr lang="en-US" dirty="0" smtClean="0"/>
          </a:p>
          <a:p>
            <a:r>
              <a:rPr lang="en-US" dirty="0" smtClean="0"/>
              <a:t>What is your special job for God? </a:t>
            </a:r>
          </a:p>
          <a:p>
            <a:r>
              <a:rPr lang="en-US" dirty="0" smtClean="0"/>
              <a:t>What can you do to make sure you complete your special job?</a:t>
            </a:r>
          </a:p>
          <a:p>
            <a:endParaRPr lang="en-US" dirty="0"/>
          </a:p>
          <a:p>
            <a:r>
              <a:rPr lang="en-US" dirty="0" smtClean="0"/>
              <a:t>Maybe you could draw a picture, write a poem or a prayer all about your special job.</a:t>
            </a:r>
          </a:p>
          <a:p>
            <a:endParaRPr lang="en-US" dirty="0"/>
          </a:p>
          <a:p>
            <a:pPr marL="0" indent="0">
              <a:buNone/>
            </a:pPr>
            <a:r>
              <a:rPr lang="en-US" dirty="0" smtClean="0"/>
              <a:t>Year 2 prayers next week!</a:t>
            </a:r>
            <a:endParaRPr lang="en-GB" dirty="0"/>
          </a:p>
        </p:txBody>
      </p:sp>
    </p:spTree>
    <p:extLst>
      <p:ext uri="{BB962C8B-B14F-4D97-AF65-F5344CB8AC3E}">
        <p14:creationId xmlns:p14="http://schemas.microsoft.com/office/powerpoint/2010/main" val="31870932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Good Morning</a:t>
            </a:r>
            <a:endParaRPr lang="en-GB" dirty="0"/>
          </a:p>
        </p:txBody>
      </p:sp>
      <p:sp>
        <p:nvSpPr>
          <p:cNvPr id="3" name="Content Placeholder 2"/>
          <p:cNvSpPr>
            <a:spLocks noGrp="1"/>
          </p:cNvSpPr>
          <p:nvPr>
            <p:ph idx="1"/>
          </p:nvPr>
        </p:nvSpPr>
        <p:spPr/>
        <p:txBody>
          <a:bodyPr/>
          <a:lstStyle/>
          <a:p>
            <a:pPr marL="0" indent="0">
              <a:buNone/>
            </a:pPr>
            <a:r>
              <a:rPr lang="en-GB" dirty="0"/>
              <a:t>Today we hear how Jesus prayed for his disciples – asking God to protect them and to help them to follow his word. Let us think a bit more about this means for us today. </a:t>
            </a:r>
            <a:endParaRPr lang="en-GB" dirty="0" smtClean="0"/>
          </a:p>
          <a:p>
            <a:pPr marL="0" indent="0">
              <a:buNone/>
            </a:pPr>
            <a:endParaRPr lang="en-US" dirty="0"/>
          </a:p>
        </p:txBody>
      </p:sp>
      <p:pic>
        <p:nvPicPr>
          <p:cNvPr id="2050" name="Picture 2" descr="One day Jesus went up into the mountains alone to pray. – Slid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33800" y="3230562"/>
            <a:ext cx="4572000" cy="34290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785815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Opening Prayer</a:t>
            </a:r>
            <a:endParaRPr lang="en-GB" dirty="0"/>
          </a:p>
        </p:txBody>
      </p:sp>
      <p:sp>
        <p:nvSpPr>
          <p:cNvPr id="3" name="Content Placeholder 2"/>
          <p:cNvSpPr>
            <a:spLocks noGrp="1"/>
          </p:cNvSpPr>
          <p:nvPr>
            <p:ph idx="1"/>
          </p:nvPr>
        </p:nvSpPr>
        <p:spPr/>
        <p:txBody>
          <a:bodyPr/>
          <a:lstStyle/>
          <a:p>
            <a:pPr marL="0" indent="0">
              <a:buNone/>
            </a:pPr>
            <a:r>
              <a:rPr lang="en-GB" dirty="0"/>
              <a:t>Loving God, watch over us, keep us from harm and help us to follow your word and go out into the world to share it with others through our actions. Amen. </a:t>
            </a:r>
          </a:p>
        </p:txBody>
      </p:sp>
      <p:pic>
        <p:nvPicPr>
          <p:cNvPr id="3074" name="Picture 2" descr="An Atheist's Prayer | Harvard Divinity Schoo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43349" y="3225800"/>
            <a:ext cx="3057525" cy="30169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693956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Gospel</a:t>
            </a:r>
            <a:endParaRPr lang="en-GB"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smtClean="0"/>
              <a:t>In today’s Gospel we will hear the words of Jesus before he leaves Earth to go to heaven. </a:t>
            </a:r>
          </a:p>
          <a:p>
            <a:pPr marL="0" indent="0">
              <a:buNone/>
            </a:pPr>
            <a:endParaRPr lang="en-US" dirty="0"/>
          </a:p>
          <a:p>
            <a:pPr marL="0" indent="0">
              <a:buNone/>
            </a:pPr>
            <a:r>
              <a:rPr lang="en-US" dirty="0" smtClean="0"/>
              <a:t>As I read think about this:</a:t>
            </a:r>
          </a:p>
          <a:p>
            <a:pPr marL="0" indent="0">
              <a:buNone/>
            </a:pPr>
            <a:endParaRPr lang="en-US" dirty="0"/>
          </a:p>
          <a:p>
            <a:pPr marL="0" indent="0">
              <a:buNone/>
            </a:pPr>
            <a:r>
              <a:rPr lang="en-US" dirty="0" smtClean="0"/>
              <a:t>I wonder why Jesus is saying these things</a:t>
            </a:r>
          </a:p>
          <a:p>
            <a:pPr marL="0" indent="0">
              <a:buNone/>
            </a:pPr>
            <a:endParaRPr lang="en-US" dirty="0"/>
          </a:p>
          <a:p>
            <a:pPr marL="0" indent="0">
              <a:buNone/>
            </a:pPr>
            <a:r>
              <a:rPr lang="en-US" dirty="0" smtClean="0"/>
              <a:t>I wonder how Jesus is feeling</a:t>
            </a:r>
          </a:p>
          <a:p>
            <a:pPr marL="0" indent="0">
              <a:buNone/>
            </a:pPr>
            <a:endParaRPr lang="en-US" dirty="0"/>
          </a:p>
          <a:p>
            <a:pPr marL="0" indent="0">
              <a:buNone/>
            </a:pPr>
            <a:r>
              <a:rPr lang="en-US" dirty="0" smtClean="0"/>
              <a:t>Listen out for these words: </a:t>
            </a:r>
            <a:r>
              <a:rPr lang="en-GB" dirty="0" smtClean="0"/>
              <a:t>And for their sake I dedicate myself to you, in order that they, too, may be truly dedicated to you</a:t>
            </a:r>
          </a:p>
          <a:p>
            <a:pPr marL="0" indent="0">
              <a:buNone/>
            </a:pPr>
            <a:endParaRPr lang="en-US" dirty="0"/>
          </a:p>
          <a:p>
            <a:pPr marL="0" indent="0">
              <a:buNone/>
            </a:pPr>
            <a:r>
              <a:rPr lang="en-US" dirty="0" smtClean="0"/>
              <a:t>I wonder what Jesus means by this</a:t>
            </a:r>
            <a:endParaRPr lang="en-GB" dirty="0"/>
          </a:p>
        </p:txBody>
      </p:sp>
    </p:spTree>
    <p:extLst>
      <p:ext uri="{BB962C8B-B14F-4D97-AF65-F5344CB8AC3E}">
        <p14:creationId xmlns:p14="http://schemas.microsoft.com/office/powerpoint/2010/main" val="23194653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John 17:11-19 </a:t>
            </a:r>
          </a:p>
        </p:txBody>
      </p:sp>
      <p:sp>
        <p:nvSpPr>
          <p:cNvPr id="3" name="Content Placeholder 2"/>
          <p:cNvSpPr>
            <a:spLocks noGrp="1"/>
          </p:cNvSpPr>
          <p:nvPr>
            <p:ph idx="1"/>
          </p:nvPr>
        </p:nvSpPr>
        <p:spPr>
          <a:xfrm>
            <a:off x="571500" y="1368425"/>
            <a:ext cx="10515600" cy="4351338"/>
          </a:xfrm>
        </p:spPr>
        <p:txBody>
          <a:bodyPr>
            <a:normAutofit fontScale="92500" lnSpcReduction="20000"/>
          </a:bodyPr>
          <a:lstStyle/>
          <a:p>
            <a:pPr marL="0" indent="0">
              <a:buNone/>
            </a:pPr>
            <a:r>
              <a:rPr lang="en-GB" dirty="0"/>
              <a:t>And now I am coming to you; I am no longer in the world, but they are in the world. Holy Father! Keep them safe by the power of your name, the name you gave me, so that they may be one just as you and I are one. While I was with them, I kept them safe by the power of your name, the name you gave me. I protected them, and not one of them was lost, except the man who was bound to be lost—so that the scripture might come true. And now I am coming to you, and I say these things in the world so that they might have my joy in their hearts in all its fullness. I gave them your message, and the world hated them, because they do not belong to the world, just as I do not belong to the world. I do not ask you to take them out of the world, but I do ask you to keep them safe from the Evil One. Just as I do not belong to the world, they do not belong to the world. Dedicate them to yourself by means of the truth; your word is truth. I sent them into the world, just as you sent me into the world. And for their sake I dedicate myself to you, in order that they, too, may be truly dedicated to you.</a:t>
            </a:r>
          </a:p>
        </p:txBody>
      </p:sp>
      <p:pic>
        <p:nvPicPr>
          <p:cNvPr id="1026" name="Picture 2" descr="The prayers God can't say no to | Angelus New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27801" y="5264150"/>
            <a:ext cx="2192354" cy="14589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70212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Reflections</a:t>
            </a:r>
            <a:endParaRPr lang="en-GB" dirty="0"/>
          </a:p>
        </p:txBody>
      </p:sp>
      <p:sp>
        <p:nvSpPr>
          <p:cNvPr id="3" name="Content Placeholder 2"/>
          <p:cNvSpPr>
            <a:spLocks noGrp="1"/>
          </p:cNvSpPr>
          <p:nvPr>
            <p:ph sz="half" idx="2"/>
          </p:nvPr>
        </p:nvSpPr>
        <p:spPr>
          <a:xfrm>
            <a:off x="839789" y="1466849"/>
            <a:ext cx="5141912" cy="4722813"/>
          </a:xfrm>
        </p:spPr>
        <p:txBody>
          <a:bodyPr>
            <a:normAutofit fontScale="85000" lnSpcReduction="10000"/>
          </a:bodyPr>
          <a:lstStyle/>
          <a:p>
            <a:pPr marL="0" indent="0">
              <a:buNone/>
            </a:pPr>
            <a:r>
              <a:rPr lang="en-GB" dirty="0"/>
              <a:t>Jesus is asking God to help his friends – the disciples – when he is gone. </a:t>
            </a:r>
          </a:p>
          <a:p>
            <a:pPr marL="0" indent="0">
              <a:buNone/>
            </a:pPr>
            <a:r>
              <a:rPr lang="en-GB" dirty="0"/>
              <a:t>Jesus knows that it will be hard for them to be without him. But he has also given his disciples a very special job to do and he wants them to carry on doing this, even after he has gone away. So he wants God to keep them safe.</a:t>
            </a:r>
          </a:p>
          <a:p>
            <a:pPr marL="0" indent="0">
              <a:buNone/>
            </a:pPr>
            <a:r>
              <a:rPr lang="en-GB" dirty="0" smtClean="0"/>
              <a:t>I wonder what </a:t>
            </a:r>
            <a:r>
              <a:rPr lang="en-GB" dirty="0"/>
              <a:t>job do you think Jesus wants his disciples to do? </a:t>
            </a:r>
          </a:p>
          <a:p>
            <a:pPr marL="0" indent="0">
              <a:buNone/>
            </a:pPr>
            <a:r>
              <a:rPr lang="en-GB" dirty="0"/>
              <a:t>Jesus wants his disciples to follow his teaching, to love everyone just like Jesus loves us, and to encourage others to do the same. </a:t>
            </a:r>
          </a:p>
        </p:txBody>
      </p:sp>
      <p:pic>
        <p:nvPicPr>
          <p:cNvPr id="4" name="Picture 3"/>
          <p:cNvPicPr>
            <a:picLocks noChangeAspect="1"/>
          </p:cNvPicPr>
          <p:nvPr/>
        </p:nvPicPr>
        <p:blipFill>
          <a:blip r:embed="rId2"/>
          <a:stretch>
            <a:fillRect/>
          </a:stretch>
        </p:blipFill>
        <p:spPr>
          <a:xfrm>
            <a:off x="5981701" y="1466849"/>
            <a:ext cx="6102349" cy="4576762"/>
          </a:xfrm>
          <a:prstGeom prst="rect">
            <a:avLst/>
          </a:prstGeom>
        </p:spPr>
      </p:pic>
    </p:spTree>
    <p:extLst>
      <p:ext uri="{BB962C8B-B14F-4D97-AF65-F5344CB8AC3E}">
        <p14:creationId xmlns:p14="http://schemas.microsoft.com/office/powerpoint/2010/main" val="36917898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619126" y="1533525"/>
            <a:ext cx="5359400" cy="4456113"/>
          </a:xfrm>
        </p:spPr>
        <p:txBody>
          <a:bodyPr>
            <a:normAutofit fontScale="85000" lnSpcReduction="20000"/>
          </a:bodyPr>
          <a:lstStyle/>
          <a:p>
            <a:pPr marL="0" indent="0">
              <a:buNone/>
            </a:pPr>
            <a:r>
              <a:rPr lang="en-GB" dirty="0" smtClean="0"/>
              <a:t>I wonder if  Jesus has a special job for us to do as his followers. I wonder what it would be. </a:t>
            </a:r>
          </a:p>
          <a:p>
            <a:pPr marL="0" indent="0">
              <a:buNone/>
            </a:pPr>
            <a:r>
              <a:rPr lang="en-GB" dirty="0" smtClean="0"/>
              <a:t>He wants us to share God’s love with others – near or far away – and care for the lovely world he has given us.</a:t>
            </a:r>
          </a:p>
          <a:p>
            <a:pPr marL="0" indent="0">
              <a:buNone/>
            </a:pPr>
            <a:r>
              <a:rPr lang="en-GB" dirty="0" smtClean="0"/>
              <a:t>I wonder how we can do that.</a:t>
            </a:r>
          </a:p>
          <a:p>
            <a:pPr marL="0" indent="0">
              <a:buNone/>
            </a:pPr>
            <a:r>
              <a:rPr lang="en-GB" dirty="0" smtClean="0"/>
              <a:t>We can share God’s love by helping each other. This also means taking care of our world so that everyone has the chance of a happy life. For example, when we humans cut down forests, that is bad for all the people, animals and plants who live there. </a:t>
            </a:r>
          </a:p>
          <a:p>
            <a:endParaRPr lang="en-GB" dirty="0"/>
          </a:p>
        </p:txBody>
      </p:sp>
      <p:pic>
        <p:nvPicPr>
          <p:cNvPr id="7" name="Picture 6"/>
          <p:cNvPicPr>
            <a:picLocks noChangeAspect="1"/>
          </p:cNvPicPr>
          <p:nvPr/>
        </p:nvPicPr>
        <p:blipFill>
          <a:blip r:embed="rId2"/>
          <a:stretch>
            <a:fillRect/>
          </a:stretch>
        </p:blipFill>
        <p:spPr>
          <a:xfrm>
            <a:off x="5978526" y="1533525"/>
            <a:ext cx="5941484" cy="4456113"/>
          </a:xfrm>
          <a:prstGeom prst="rect">
            <a:avLst/>
          </a:prstGeom>
        </p:spPr>
      </p:pic>
    </p:spTree>
    <p:extLst>
      <p:ext uri="{BB962C8B-B14F-4D97-AF65-F5344CB8AC3E}">
        <p14:creationId xmlns:p14="http://schemas.microsoft.com/office/powerpoint/2010/main" val="22347586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Prayers</a:t>
            </a:r>
            <a:endParaRPr lang="en-GB" dirty="0"/>
          </a:p>
        </p:txBody>
      </p:sp>
      <p:sp>
        <p:nvSpPr>
          <p:cNvPr id="3" name="Content Placeholder 2"/>
          <p:cNvSpPr>
            <a:spLocks noGrp="1"/>
          </p:cNvSpPr>
          <p:nvPr>
            <p:ph idx="1"/>
          </p:nvPr>
        </p:nvSpPr>
        <p:spPr/>
        <p:txBody>
          <a:bodyPr>
            <a:normAutofit fontScale="85000" lnSpcReduction="20000"/>
          </a:bodyPr>
          <a:lstStyle/>
          <a:p>
            <a:pPr marL="0" indent="0">
              <a:buNone/>
            </a:pPr>
            <a:r>
              <a:rPr lang="en-GB" dirty="0"/>
              <a:t>We know that it is not always easy to follow Jesus, and so we pray</a:t>
            </a:r>
            <a:r>
              <a:rPr lang="en-GB" dirty="0" smtClean="0"/>
              <a:t>…</a:t>
            </a:r>
          </a:p>
          <a:p>
            <a:pPr marL="0" indent="0">
              <a:buNone/>
            </a:pPr>
            <a:r>
              <a:rPr lang="en-GB" dirty="0" smtClean="0"/>
              <a:t> </a:t>
            </a:r>
            <a:endParaRPr lang="en-GB" dirty="0"/>
          </a:p>
          <a:p>
            <a:pPr marL="0" indent="0">
              <a:buNone/>
            </a:pPr>
            <a:r>
              <a:rPr lang="en-GB" dirty="0"/>
              <a:t>We pray for world leaders: that they may be inspired by Jesus and make the right decisions for the good of all people, even when it is hard. Lord, in your mercy… </a:t>
            </a:r>
            <a:endParaRPr lang="en-GB" dirty="0" smtClean="0"/>
          </a:p>
          <a:p>
            <a:pPr marL="0" indent="0">
              <a:buNone/>
            </a:pPr>
            <a:endParaRPr lang="en-GB" dirty="0"/>
          </a:p>
          <a:p>
            <a:pPr marL="0" indent="0">
              <a:buNone/>
            </a:pPr>
            <a:r>
              <a:rPr lang="en-GB" dirty="0" smtClean="0"/>
              <a:t>We </a:t>
            </a:r>
            <a:r>
              <a:rPr lang="en-GB" dirty="0"/>
              <a:t>pray for the Church throughout the world: that it may be a shining light in the darkest times, bringing help and comfort to all those in need. Lord, in your mercy… </a:t>
            </a:r>
            <a:endParaRPr lang="en-GB" dirty="0" smtClean="0"/>
          </a:p>
          <a:p>
            <a:pPr marL="0" indent="0">
              <a:buNone/>
            </a:pPr>
            <a:endParaRPr lang="en-GB" dirty="0"/>
          </a:p>
          <a:p>
            <a:pPr marL="0" indent="0">
              <a:buNone/>
            </a:pPr>
            <a:r>
              <a:rPr lang="en-GB" dirty="0" smtClean="0"/>
              <a:t>We </a:t>
            </a:r>
            <a:r>
              <a:rPr lang="en-GB" dirty="0"/>
              <a:t>pray for our friends, family and parish: that we may always follow Jesus, respecting and caring for all people and for our planet. Lord, in your mercy… </a:t>
            </a:r>
            <a:endParaRPr lang="en-GB" dirty="0" smtClean="0"/>
          </a:p>
          <a:p>
            <a:endParaRPr lang="en-US" dirty="0"/>
          </a:p>
          <a:p>
            <a:r>
              <a:rPr lang="en-US" dirty="0" smtClean="0"/>
              <a:t>Prayers from Year 3</a:t>
            </a:r>
            <a:endParaRPr lang="en-GB" dirty="0"/>
          </a:p>
        </p:txBody>
      </p:sp>
    </p:spTree>
    <p:extLst>
      <p:ext uri="{BB962C8B-B14F-4D97-AF65-F5344CB8AC3E}">
        <p14:creationId xmlns:p14="http://schemas.microsoft.com/office/powerpoint/2010/main" val="26469133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Closing Prayer</a:t>
            </a:r>
            <a:endParaRPr lang="en-GB" dirty="0"/>
          </a:p>
        </p:txBody>
      </p:sp>
      <p:sp>
        <p:nvSpPr>
          <p:cNvPr id="3" name="Content Placeholder 2"/>
          <p:cNvSpPr>
            <a:spLocks noGrp="1"/>
          </p:cNvSpPr>
          <p:nvPr>
            <p:ph idx="1"/>
          </p:nvPr>
        </p:nvSpPr>
        <p:spPr/>
        <p:txBody>
          <a:bodyPr/>
          <a:lstStyle/>
          <a:p>
            <a:pPr marL="0" indent="0">
              <a:buNone/>
            </a:pPr>
            <a:r>
              <a:rPr lang="en-GB" dirty="0"/>
              <a:t>Loving God, move us to follow your Son, to share your love with others as we try to help anyone who needs it, and work together to protect our beautiful world. We ask this through Christ our Lord, Amen.</a:t>
            </a:r>
          </a:p>
        </p:txBody>
      </p:sp>
      <p:pic>
        <p:nvPicPr>
          <p:cNvPr id="4" name="Picture 3"/>
          <p:cNvPicPr>
            <a:picLocks noChangeAspect="1"/>
          </p:cNvPicPr>
          <p:nvPr/>
        </p:nvPicPr>
        <p:blipFill>
          <a:blip r:embed="rId2"/>
          <a:stretch>
            <a:fillRect/>
          </a:stretch>
        </p:blipFill>
        <p:spPr>
          <a:xfrm>
            <a:off x="3319462" y="3148012"/>
            <a:ext cx="4900613" cy="3261135"/>
          </a:xfrm>
          <a:prstGeom prst="rect">
            <a:avLst/>
          </a:prstGeom>
        </p:spPr>
      </p:pic>
    </p:spTree>
    <p:extLst>
      <p:ext uri="{BB962C8B-B14F-4D97-AF65-F5344CB8AC3E}">
        <p14:creationId xmlns:p14="http://schemas.microsoft.com/office/powerpoint/2010/main" val="32015622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TotalTime>
  <Words>886</Words>
  <Application>Microsoft Office PowerPoint</Application>
  <PresentationFormat>Widescreen</PresentationFormat>
  <Paragraphs>49</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Jesus prayed for his disciples</vt:lpstr>
      <vt:lpstr>Good Morning</vt:lpstr>
      <vt:lpstr>Opening Prayer</vt:lpstr>
      <vt:lpstr>The Gospel</vt:lpstr>
      <vt:lpstr>John 17:11-19 </vt:lpstr>
      <vt:lpstr>Reflections</vt:lpstr>
      <vt:lpstr>PowerPoint Presentation</vt:lpstr>
      <vt:lpstr>Prayers</vt:lpstr>
      <vt:lpstr>Closing Prayer</vt:lpstr>
      <vt:lpstr>Reflective task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Jesus prayed for his disciples</dc:title>
  <dc:creator>MissWoodrow</dc:creator>
  <cp:lastModifiedBy>MissWoodrow</cp:lastModifiedBy>
  <cp:revision>5</cp:revision>
  <dcterms:created xsi:type="dcterms:W3CDTF">2021-05-12T13:17:07Z</dcterms:created>
  <dcterms:modified xsi:type="dcterms:W3CDTF">2021-05-12T13:59:05Z</dcterms:modified>
</cp:coreProperties>
</file>