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47624B-CF51-47E3-8AF3-68671CA381D2}"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3954067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47624B-CF51-47E3-8AF3-68671CA381D2}"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4284587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47624B-CF51-47E3-8AF3-68671CA381D2}"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135804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47624B-CF51-47E3-8AF3-68671CA381D2}"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35618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47624B-CF51-47E3-8AF3-68671CA381D2}" type="datetimeFigureOut">
              <a:rPr lang="en-GB" smtClean="0"/>
              <a:t>17/03/2022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255738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47624B-CF51-47E3-8AF3-68671CA381D2}"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140896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47624B-CF51-47E3-8AF3-68671CA381D2}" type="datetimeFigureOut">
              <a:rPr lang="en-GB" smtClean="0"/>
              <a:t>17/03/2022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1758767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47624B-CF51-47E3-8AF3-68671CA381D2}" type="datetimeFigureOut">
              <a:rPr lang="en-GB" smtClean="0"/>
              <a:t>17/03/2022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19691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7624B-CF51-47E3-8AF3-68671CA381D2}" type="datetimeFigureOut">
              <a:rPr lang="en-GB" smtClean="0"/>
              <a:t>17/03/2022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3035792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47624B-CF51-47E3-8AF3-68671CA381D2}"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358381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47624B-CF51-47E3-8AF3-68671CA381D2}" type="datetimeFigureOut">
              <a:rPr lang="en-GB" smtClean="0"/>
              <a:t>17/03/2022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53074E-8076-43F8-82EE-DBFD868A42A9}" type="slidenum">
              <a:rPr lang="en-GB" smtClean="0"/>
              <a:t>‹#›</a:t>
            </a:fld>
            <a:endParaRPr lang="en-GB"/>
          </a:p>
        </p:txBody>
      </p:sp>
    </p:spTree>
    <p:extLst>
      <p:ext uri="{BB962C8B-B14F-4D97-AF65-F5344CB8AC3E}">
        <p14:creationId xmlns:p14="http://schemas.microsoft.com/office/powerpoint/2010/main" val="224783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7624B-CF51-47E3-8AF3-68671CA381D2}" type="datetimeFigureOut">
              <a:rPr lang="en-GB" smtClean="0"/>
              <a:t>17/03/2022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3074E-8076-43F8-82EE-DBFD868A42A9}" type="slidenum">
              <a:rPr lang="en-GB" smtClean="0"/>
              <a:t>‹#›</a:t>
            </a:fld>
            <a:endParaRPr lang="en-GB"/>
          </a:p>
        </p:txBody>
      </p:sp>
    </p:spTree>
    <p:extLst>
      <p:ext uri="{BB962C8B-B14F-4D97-AF65-F5344CB8AC3E}">
        <p14:creationId xmlns:p14="http://schemas.microsoft.com/office/powerpoint/2010/main" val="53708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69340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Today we hear how Jesus was teaching with great wisdom, but the people found it hard to believe in him. Let’s listen and find out why.</a:t>
            </a:r>
          </a:p>
        </p:txBody>
      </p:sp>
      <p:pic>
        <p:nvPicPr>
          <p:cNvPr id="3074" name="Picture 2" descr="Slid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983" y="2989770"/>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529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prayer</a:t>
            </a:r>
            <a:endParaRPr lang="en-GB" dirty="0"/>
          </a:p>
        </p:txBody>
      </p:sp>
      <p:sp>
        <p:nvSpPr>
          <p:cNvPr id="3" name="Content Placeholder 2"/>
          <p:cNvSpPr>
            <a:spLocks noGrp="1"/>
          </p:cNvSpPr>
          <p:nvPr>
            <p:ph idx="1"/>
          </p:nvPr>
        </p:nvSpPr>
        <p:spPr/>
        <p:txBody>
          <a:bodyPr/>
          <a:lstStyle/>
          <a:p>
            <a:pPr marL="0" indent="0">
              <a:buNone/>
            </a:pPr>
            <a:r>
              <a:rPr lang="en-GB" dirty="0"/>
              <a:t>God in all things, help us to recognise your Son Jesus in all people – those we know well and those who we will never meet but who are part of our global family. Amen. </a:t>
            </a:r>
          </a:p>
          <a:p>
            <a:pPr marL="0" indent="0">
              <a:buNone/>
            </a:pPr>
            <a:endParaRPr lang="en-GB" dirty="0"/>
          </a:p>
        </p:txBody>
      </p:sp>
    </p:spTree>
    <p:extLst>
      <p:ext uri="{BB962C8B-B14F-4D97-AF65-F5344CB8AC3E}">
        <p14:creationId xmlns:p14="http://schemas.microsoft.com/office/powerpoint/2010/main" val="3107148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 6:1-6</a:t>
            </a:r>
            <a:endParaRPr lang="en-GB" dirty="0"/>
          </a:p>
        </p:txBody>
      </p:sp>
      <p:sp>
        <p:nvSpPr>
          <p:cNvPr id="3" name="Content Placeholder 2"/>
          <p:cNvSpPr>
            <a:spLocks noGrp="1"/>
          </p:cNvSpPr>
          <p:nvPr>
            <p:ph sz="half" idx="2"/>
          </p:nvPr>
        </p:nvSpPr>
        <p:spPr>
          <a:xfrm>
            <a:off x="378233" y="1338125"/>
            <a:ext cx="6893424" cy="4984297"/>
          </a:xfrm>
        </p:spPr>
        <p:txBody>
          <a:bodyPr>
            <a:normAutofit fontScale="70000" lnSpcReduction="20000"/>
          </a:bodyPr>
          <a:lstStyle/>
          <a:p>
            <a:pPr marL="0" indent="0">
              <a:buNone/>
            </a:pPr>
            <a:r>
              <a:rPr lang="en-GB" dirty="0" smtClean="0"/>
              <a:t>Jesus </a:t>
            </a:r>
            <a:r>
              <a:rPr lang="en-GB" dirty="0"/>
              <a:t>left that place and went back to his home town, followed by his disciples. On the Sabbath he began to teach in the synagogue. Many people were there; and when they heard him, they were all amazed. “Where did he get all this?” they asked. “What wisdom is this that has been given him? How does he perform miracles? Isn’t he the carpenter, the son of Mary, and the brother of James, Joseph, Judas and Simon? Aren’t his sisters living here?” And so they rejected him.</a:t>
            </a:r>
          </a:p>
          <a:p>
            <a:pPr marL="0" indent="0">
              <a:buNone/>
            </a:pPr>
            <a:endParaRPr lang="en-GB" dirty="0"/>
          </a:p>
          <a:p>
            <a:pPr marL="0" indent="0">
              <a:buNone/>
            </a:pPr>
            <a:r>
              <a:rPr lang="en-GB" dirty="0"/>
              <a:t>Jesus said to them, “Prophets are respected everywhere except in their own home town and by their relatives and their family.” </a:t>
            </a:r>
          </a:p>
          <a:p>
            <a:pPr marL="0" indent="0">
              <a:buNone/>
            </a:pPr>
            <a:endParaRPr lang="en-GB" dirty="0" smtClean="0"/>
          </a:p>
          <a:p>
            <a:pPr marL="0" indent="0">
              <a:buNone/>
            </a:pPr>
            <a:r>
              <a:rPr lang="en-GB" dirty="0" smtClean="0"/>
              <a:t>He </a:t>
            </a:r>
            <a:r>
              <a:rPr lang="en-GB" dirty="0"/>
              <a:t>was not able to perform any miracles there, except that he placed his hands on a few sick people and healed them. He was greatly surprised, because the people did not have faith. </a:t>
            </a:r>
          </a:p>
          <a:p>
            <a:pPr marL="0" indent="0">
              <a:buNone/>
            </a:pPr>
            <a:endParaRPr lang="en-GB" dirty="0" smtClean="0"/>
          </a:p>
          <a:p>
            <a:pPr marL="0" indent="0">
              <a:buNone/>
            </a:pPr>
            <a:r>
              <a:rPr lang="en-GB" dirty="0" smtClean="0"/>
              <a:t>Then </a:t>
            </a:r>
            <a:r>
              <a:rPr lang="en-GB" dirty="0"/>
              <a:t>Jesus went to the villages around there, teaching the people.</a:t>
            </a:r>
          </a:p>
        </p:txBody>
      </p:sp>
      <p:pic>
        <p:nvPicPr>
          <p:cNvPr id="1026" name="Picture 2" descr="Slid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657" y="1436597"/>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310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Reflection</a:t>
            </a:r>
            <a:endParaRPr lang="en-GB" dirty="0"/>
          </a:p>
        </p:txBody>
      </p:sp>
      <p:sp>
        <p:nvSpPr>
          <p:cNvPr id="8" name="Content Placeholder 7"/>
          <p:cNvSpPr>
            <a:spLocks noGrp="1"/>
          </p:cNvSpPr>
          <p:nvPr>
            <p:ph idx="1"/>
          </p:nvPr>
        </p:nvSpPr>
        <p:spPr/>
        <p:txBody>
          <a:bodyPr>
            <a:normAutofit fontScale="62500" lnSpcReduction="20000"/>
          </a:bodyPr>
          <a:lstStyle/>
          <a:p>
            <a:pPr marL="0" indent="0">
              <a:buNone/>
            </a:pPr>
            <a:r>
              <a:rPr lang="en-GB" dirty="0"/>
              <a:t>Jesus was back in his home town and teaching in the synagogue. How did the people feel when they heard him speaking?</a:t>
            </a:r>
          </a:p>
          <a:p>
            <a:pPr marL="0" indent="0">
              <a:buNone/>
            </a:pPr>
            <a:endParaRPr lang="en-GB" dirty="0"/>
          </a:p>
          <a:p>
            <a:pPr marL="0" indent="0">
              <a:buNone/>
            </a:pPr>
            <a:r>
              <a:rPr lang="en-GB" dirty="0"/>
              <a:t>They were very surprised. They couldn’t understand how Jesus, who they had known since he was a little boy, could have so much wisdom and teach so well.</a:t>
            </a:r>
          </a:p>
          <a:p>
            <a:pPr marL="0" indent="0">
              <a:buNone/>
            </a:pPr>
            <a:endParaRPr lang="en-GB" dirty="0"/>
          </a:p>
          <a:p>
            <a:pPr marL="0" indent="0">
              <a:buNone/>
            </a:pPr>
            <a:r>
              <a:rPr lang="en-GB" dirty="0"/>
              <a:t>Why do you think the people were so surprised? </a:t>
            </a:r>
          </a:p>
          <a:p>
            <a:pPr marL="0" indent="0">
              <a:buNone/>
            </a:pPr>
            <a:endParaRPr lang="en-GB" dirty="0"/>
          </a:p>
          <a:p>
            <a:pPr marL="0" indent="0">
              <a:buNone/>
            </a:pPr>
            <a:r>
              <a:rPr lang="en-GB" dirty="0"/>
              <a:t>They thought that they knew who Jesus was – the son of Mary and of Joseph the carpenter. They thought Jesus was just an ordinary man, but he wasn’t. Who do we know Jesus to be?</a:t>
            </a:r>
          </a:p>
          <a:p>
            <a:pPr marL="0" indent="0">
              <a:buNone/>
            </a:pPr>
            <a:endParaRPr lang="en-GB" dirty="0"/>
          </a:p>
          <a:p>
            <a:pPr marL="0" indent="0">
              <a:buNone/>
            </a:pPr>
            <a:r>
              <a:rPr lang="en-GB" dirty="0"/>
              <a:t>Jesus is the Son of God. But the people he had grown up with could not accept that Jesus was special. They did not believe in him.</a:t>
            </a:r>
          </a:p>
          <a:p>
            <a:pPr marL="0" indent="0">
              <a:buNone/>
            </a:pPr>
            <a:r>
              <a:rPr lang="en-GB" dirty="0" smtClean="0"/>
              <a:t>Sometimes </a:t>
            </a:r>
            <a:r>
              <a:rPr lang="en-GB" dirty="0"/>
              <a:t>when we know someone really well we can forget how special they are. It can be hard to see past all the things we know about them, to what they are really like. And sometimes we forget how special the things that we do are, because they just feel ordinary to us.</a:t>
            </a:r>
          </a:p>
          <a:p>
            <a:pPr marL="0" indent="0">
              <a:buNone/>
            </a:pPr>
            <a:endParaRPr lang="en-GB" dirty="0"/>
          </a:p>
        </p:txBody>
      </p:sp>
    </p:spTree>
    <p:extLst>
      <p:ext uri="{BB962C8B-B14F-4D97-AF65-F5344CB8AC3E}">
        <p14:creationId xmlns:p14="http://schemas.microsoft.com/office/powerpoint/2010/main" val="3962169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448056"/>
            <a:ext cx="11740896" cy="6409944"/>
          </a:xfrm>
        </p:spPr>
        <p:txBody>
          <a:bodyPr>
            <a:normAutofit fontScale="85000" lnSpcReduction="20000"/>
          </a:bodyPr>
          <a:lstStyle/>
          <a:p>
            <a:pPr marL="0" indent="0">
              <a:buNone/>
            </a:pPr>
            <a:r>
              <a:rPr lang="en-GB" dirty="0"/>
              <a:t>For example, if your dad always finds time to help out at the local food bank, that’s special, but you might just think it’s ordinary because he has always done it. </a:t>
            </a:r>
          </a:p>
          <a:p>
            <a:pPr marL="0" indent="0">
              <a:buNone/>
            </a:pPr>
            <a:endParaRPr lang="en-GB" dirty="0"/>
          </a:p>
          <a:p>
            <a:pPr marL="0" indent="0">
              <a:buNone/>
            </a:pPr>
            <a:r>
              <a:rPr lang="en-GB" dirty="0"/>
              <a:t>Or if your aunt is the best runner in the country and competes in the Olympics, that’s really special too, but you might just not think much about it because that’s normal for your aunt and for you.  </a:t>
            </a:r>
          </a:p>
          <a:p>
            <a:pPr marL="0" indent="0">
              <a:buNone/>
            </a:pPr>
            <a:endParaRPr lang="en-GB" dirty="0"/>
          </a:p>
          <a:p>
            <a:pPr marL="0" indent="0">
              <a:buNone/>
            </a:pPr>
            <a:r>
              <a:rPr lang="en-GB" dirty="0"/>
              <a:t>Can you think of something special that someone you know does – it could be a friend or a family member or someone else? </a:t>
            </a:r>
          </a:p>
          <a:p>
            <a:pPr marL="0" indent="0">
              <a:buNone/>
            </a:pPr>
            <a:endParaRPr lang="en-GB" dirty="0"/>
          </a:p>
          <a:p>
            <a:pPr marL="0" indent="0">
              <a:buNone/>
            </a:pPr>
            <a:r>
              <a:rPr lang="en-GB" dirty="0"/>
              <a:t>And can you think of one thing that you do, that others might see as special? </a:t>
            </a:r>
          </a:p>
          <a:p>
            <a:pPr marL="0" indent="0">
              <a:buNone/>
            </a:pPr>
            <a:endParaRPr lang="en-GB" dirty="0"/>
          </a:p>
          <a:p>
            <a:pPr marL="0" indent="0">
              <a:buNone/>
            </a:pPr>
            <a:r>
              <a:rPr lang="en-GB" dirty="0"/>
              <a:t>The people listening to Jesus in today’s reading judge him because of who he is and where he comes from. They are not willing to listen to him or to change their minds, even though he shows wisdom in his teaching. Do you think this is right? Why not? </a:t>
            </a:r>
          </a:p>
          <a:p>
            <a:pPr marL="0" indent="0">
              <a:buNone/>
            </a:pPr>
            <a:endParaRPr lang="en-GB" dirty="0"/>
          </a:p>
          <a:p>
            <a:pPr marL="0" indent="0">
              <a:buNone/>
            </a:pPr>
            <a:r>
              <a:rPr lang="en-GB" dirty="0"/>
              <a:t>Have you ever made your mind up about someone just because of where they came from? Or has it happened to you – that people have judged you because of who your family are or where you come from?</a:t>
            </a:r>
          </a:p>
          <a:p>
            <a:pPr marL="0" indent="0">
              <a:buNone/>
            </a:pPr>
            <a:endParaRPr lang="en-GB" dirty="0"/>
          </a:p>
        </p:txBody>
      </p:sp>
    </p:spTree>
    <p:extLst>
      <p:ext uri="{BB962C8B-B14F-4D97-AF65-F5344CB8AC3E}">
        <p14:creationId xmlns:p14="http://schemas.microsoft.com/office/powerpoint/2010/main" val="402472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6408" y="271144"/>
            <a:ext cx="8141208" cy="6330824"/>
          </a:xfrm>
        </p:spPr>
        <p:txBody>
          <a:bodyPr>
            <a:normAutofit fontScale="70000" lnSpcReduction="20000"/>
          </a:bodyPr>
          <a:lstStyle/>
          <a:p>
            <a:pPr marL="0" indent="0">
              <a:buNone/>
            </a:pPr>
            <a:r>
              <a:rPr lang="en-GB" dirty="0" err="1"/>
              <a:t>Andreia</a:t>
            </a:r>
            <a:r>
              <a:rPr lang="en-GB" dirty="0"/>
              <a:t> is 12 and lives in a shanty town in Brazil. Violence and gangs are an everyday problem there. </a:t>
            </a:r>
          </a:p>
          <a:p>
            <a:pPr marL="0" indent="0">
              <a:buNone/>
            </a:pPr>
            <a:r>
              <a:rPr lang="en-GB" dirty="0"/>
              <a:t> </a:t>
            </a:r>
          </a:p>
          <a:p>
            <a:pPr marL="0" indent="0">
              <a:buNone/>
            </a:pPr>
            <a:r>
              <a:rPr lang="en-GB" dirty="0" err="1"/>
              <a:t>Andreia</a:t>
            </a:r>
            <a:r>
              <a:rPr lang="en-GB" dirty="0"/>
              <a:t> used to stay at home for her own safety but without other children to play with she was bored and frustrated.</a:t>
            </a:r>
          </a:p>
          <a:p>
            <a:pPr marL="0" indent="0">
              <a:buNone/>
            </a:pPr>
            <a:r>
              <a:rPr lang="en-GB" dirty="0"/>
              <a:t> </a:t>
            </a:r>
          </a:p>
          <a:p>
            <a:pPr marL="0" indent="0">
              <a:buNone/>
            </a:pPr>
            <a:r>
              <a:rPr lang="en-GB" dirty="0"/>
              <a:t>She has now joined a football team and has lots of friends to play with. As well as being lots of fun, this project has taught </a:t>
            </a:r>
            <a:r>
              <a:rPr lang="en-GB" dirty="0" err="1"/>
              <a:t>Andreia</a:t>
            </a:r>
            <a:r>
              <a:rPr lang="en-GB" dirty="0"/>
              <a:t> and the other children about their rights and how to live in harmony in their home town. </a:t>
            </a:r>
          </a:p>
          <a:p>
            <a:pPr marL="0" indent="0">
              <a:buNone/>
            </a:pPr>
            <a:endParaRPr lang="en-GB" dirty="0"/>
          </a:p>
          <a:p>
            <a:pPr marL="0" indent="0">
              <a:buNone/>
            </a:pPr>
            <a:r>
              <a:rPr lang="en-GB" dirty="0"/>
              <a:t>Perhaps if children can play together peacefully, then when they are grown up they can work together peacefully as adults too. </a:t>
            </a:r>
          </a:p>
          <a:p>
            <a:pPr marL="0" indent="0">
              <a:buNone/>
            </a:pPr>
            <a:endParaRPr lang="en-GB" dirty="0"/>
          </a:p>
          <a:p>
            <a:pPr marL="0" indent="0">
              <a:buNone/>
            </a:pPr>
            <a:r>
              <a:rPr lang="en-GB" dirty="0"/>
              <a:t>We are all part of one global family and we are all special. Maybe this week we can try to see how special the people around us are. Our friends and family – who do lots of special things, even though we sometimes don’t notice. </a:t>
            </a:r>
          </a:p>
          <a:p>
            <a:pPr marL="0" indent="0">
              <a:buNone/>
            </a:pPr>
            <a:endParaRPr lang="en-GB" dirty="0"/>
          </a:p>
          <a:p>
            <a:pPr marL="0" indent="0">
              <a:buNone/>
            </a:pPr>
            <a:r>
              <a:rPr lang="en-GB" dirty="0"/>
              <a:t>And this week, let’s try not to judge anyone for where they come from or who their family is, but instead listen to them, look out for the special things that they do, and see what we can learn from them. </a:t>
            </a: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8301" y="391477"/>
            <a:ext cx="3351467" cy="3351467"/>
          </a:xfrm>
          <a:prstGeom prst="rect">
            <a:avLst/>
          </a:prstGeom>
        </p:spPr>
      </p:pic>
    </p:spTree>
    <p:extLst>
      <p:ext uri="{BB962C8B-B14F-4D97-AF65-F5344CB8AC3E}">
        <p14:creationId xmlns:p14="http://schemas.microsoft.com/office/powerpoint/2010/main" val="2103585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 us pray…</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a:t>We pray together as members of one global family: </a:t>
            </a:r>
          </a:p>
          <a:p>
            <a:pPr marL="0" indent="0">
              <a:buNone/>
            </a:pPr>
            <a:endParaRPr lang="en-GB" dirty="0"/>
          </a:p>
          <a:p>
            <a:pPr marL="0" indent="0">
              <a:buNone/>
            </a:pPr>
            <a:r>
              <a:rPr lang="en-GB" dirty="0"/>
              <a:t>We pray for world leaders: that they may work to bring peace to the world. Lord, in your mercy… </a:t>
            </a:r>
          </a:p>
          <a:p>
            <a:pPr marL="0" indent="0">
              <a:buNone/>
            </a:pPr>
            <a:endParaRPr lang="en-GB" dirty="0"/>
          </a:p>
          <a:p>
            <a:pPr marL="0" indent="0">
              <a:buNone/>
            </a:pPr>
            <a:r>
              <a:rPr lang="en-GB" dirty="0"/>
              <a:t>We pray for all people who face difficulties because of who they are or where they come from: that they may find strength in knowing that they are loved by God and find comfort in the support of others. Lord, in your mercy…</a:t>
            </a:r>
          </a:p>
          <a:p>
            <a:pPr marL="0" indent="0">
              <a:buNone/>
            </a:pPr>
            <a:endParaRPr lang="en-GB" dirty="0"/>
          </a:p>
          <a:p>
            <a:pPr marL="0" indent="0">
              <a:buNone/>
            </a:pPr>
            <a:r>
              <a:rPr lang="en-GB" dirty="0"/>
              <a:t>We pray for our parish, family and friends: that we may see how special all people are, and know we are all members of the same worldwide family. Lord, in your mercy… </a:t>
            </a:r>
          </a:p>
          <a:p>
            <a:pPr marL="0" indent="0">
              <a:buNone/>
            </a:pPr>
            <a:endParaRPr lang="en-US" dirty="0" smtClean="0"/>
          </a:p>
          <a:p>
            <a:pPr marL="0" indent="0">
              <a:buNone/>
            </a:pPr>
            <a:r>
              <a:rPr lang="en-GB" dirty="0"/>
              <a:t>Creator God, you made us all in your image and we are all special and loved by you. Help us to treat all people with fairness and respect. Amen</a:t>
            </a:r>
          </a:p>
        </p:txBody>
      </p:sp>
    </p:spTree>
    <p:extLst>
      <p:ext uri="{BB962C8B-B14F-4D97-AF65-F5344CB8AC3E}">
        <p14:creationId xmlns:p14="http://schemas.microsoft.com/office/powerpoint/2010/main" val="3814179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 Task</a:t>
            </a:r>
            <a:endParaRPr lang="en-GB" dirty="0"/>
          </a:p>
        </p:txBody>
      </p:sp>
      <p:sp>
        <p:nvSpPr>
          <p:cNvPr id="3" name="Content Placeholder 2"/>
          <p:cNvSpPr>
            <a:spLocks noGrp="1"/>
          </p:cNvSpPr>
          <p:nvPr>
            <p:ph idx="1"/>
          </p:nvPr>
        </p:nvSpPr>
        <p:spPr/>
        <p:txBody>
          <a:bodyPr/>
          <a:lstStyle/>
          <a:p>
            <a:pPr marL="0" indent="0">
              <a:buNone/>
            </a:pPr>
            <a:r>
              <a:rPr lang="en-GB" dirty="0" smtClean="0"/>
              <a:t>I wonder if you could write </a:t>
            </a:r>
            <a:r>
              <a:rPr lang="en-GB" dirty="0"/>
              <a:t>or draw </a:t>
            </a:r>
            <a:r>
              <a:rPr lang="en-GB" dirty="0" smtClean="0"/>
              <a:t>something that is </a:t>
            </a:r>
            <a:r>
              <a:rPr lang="en-GB" dirty="0"/>
              <a:t>is special about someone </a:t>
            </a:r>
            <a:r>
              <a:rPr lang="en-GB" dirty="0" smtClean="0"/>
              <a:t>you know </a:t>
            </a:r>
            <a:r>
              <a:rPr lang="en-GB" dirty="0"/>
              <a:t>well, or what special things this person does for </a:t>
            </a:r>
            <a:r>
              <a:rPr lang="en-GB" dirty="0" smtClean="0"/>
              <a:t>you, </a:t>
            </a:r>
            <a:r>
              <a:rPr lang="en-GB" dirty="0"/>
              <a:t>or for others</a:t>
            </a:r>
            <a:r>
              <a:rPr lang="en-GB" dirty="0" smtClean="0"/>
              <a:t>. </a:t>
            </a:r>
          </a:p>
          <a:p>
            <a:pPr marL="0" indent="0">
              <a:buNone/>
            </a:pPr>
            <a:endParaRPr lang="en-US" dirty="0"/>
          </a:p>
        </p:txBody>
      </p:sp>
    </p:spTree>
    <p:extLst>
      <p:ext uri="{BB962C8B-B14F-4D97-AF65-F5344CB8AC3E}">
        <p14:creationId xmlns:p14="http://schemas.microsoft.com/office/powerpoint/2010/main" val="3675625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871</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Opening prayer</vt:lpstr>
      <vt:lpstr>Mark 6:1-6</vt:lpstr>
      <vt:lpstr>Reflection</vt:lpstr>
      <vt:lpstr>PowerPoint Presentation</vt:lpstr>
      <vt:lpstr>PowerPoint Presentation</vt:lpstr>
      <vt:lpstr>Let us pray…</vt:lpstr>
      <vt:lpstr>Reflection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MissWoodrow</dc:creator>
  <cp:lastModifiedBy>MissWoodrow</cp:lastModifiedBy>
  <cp:revision>9</cp:revision>
  <dcterms:created xsi:type="dcterms:W3CDTF">2021-06-30T19:59:51Z</dcterms:created>
  <dcterms:modified xsi:type="dcterms:W3CDTF">2022-03-17T17:41:44Z</dcterms:modified>
</cp:coreProperties>
</file>