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 id="2147483674" r:id="rId4"/>
    <p:sldMasterId id="2147483681" r:id="rId5"/>
  </p:sldMasterIdLst>
  <p:handoutMasterIdLst>
    <p:handoutMasterId r:id="rId17"/>
  </p:handoutMasterIdLst>
  <p:sldIdLst>
    <p:sldId id="271" r:id="rId6"/>
    <p:sldId id="266" r:id="rId7"/>
    <p:sldId id="267" r:id="rId8"/>
    <p:sldId id="265" r:id="rId9"/>
    <p:sldId id="268" r:id="rId10"/>
    <p:sldId id="258" r:id="rId11"/>
    <p:sldId id="260" r:id="rId12"/>
    <p:sldId id="261" r:id="rId13"/>
    <p:sldId id="264" r:id="rId14"/>
    <p:sldId id="269" r:id="rId15"/>
    <p:sldId id="270"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FABBEBE-801A-4D28-9254-85E7D23533D9}" type="datetimeFigureOut">
              <a:rPr lang="en-GB" smtClean="0"/>
              <a:t>28/02/2022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CB90FC3-9758-485E-9587-4BF6EE337DFE}" type="slidenum">
              <a:rPr lang="en-GB" smtClean="0"/>
              <a:t>‹#›</a:t>
            </a:fld>
            <a:endParaRPr lang="en-GB"/>
          </a:p>
        </p:txBody>
      </p:sp>
    </p:spTree>
    <p:extLst>
      <p:ext uri="{BB962C8B-B14F-4D97-AF65-F5344CB8AC3E}">
        <p14:creationId xmlns:p14="http://schemas.microsoft.com/office/powerpoint/2010/main" val="31200169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twinkl.co.uk/resources/early-years-understanding-the-world/early-years-festivals-and-cultural-celebrations/early-years-easter"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twinkl.co.uk/resources/early-years-understanding-the-world/early-years-festivals-and-cultural-celebrations/early-years-easter" TargetMode="External"/><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twinkl.co.uk/resources/early-years-understanding-the-world/early-years-festivals-and-cultural-celebrations/early-years-easter" TargetMode="External"/><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www.twinkl.co.uk/resources/early-years-understanding-the-world/early-years-festivals-and-cultural-celebrations/early-years-easter" TargetMode="External"/><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twinkl.co.uk/resources/early-years-understanding-the-world/early-years-festivals-and-cultural-celebrations/early-years-easter" TargetMode="External"/><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twinkl.co.uk/resources/early-years-understanding-the-world/early-years-festivals-and-cultural-celebrations/early-years-easter" TargetMode="External"/><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twinkl.co.uk/resources/early-years-understanding-the-world/early-years-festivals-and-cultural-celebrations/early-years-easter" TargetMode="External"/><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twinkl.co.uk/resources/early-years-understanding-the-world/early-years-festivals-and-cultural-celebrations/early-years-easter" TargetMode="External"/><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twinkl.co.uk/resources/early-years-understanding-the-world/early-years-festivals-and-cultural-celebrations/early-years-easter" TargetMode="External"/><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194178B-7D51-4950-995E-9D7370C0C3D1}"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A3FBC-E7CF-46E5-B371-B8D495496212}" type="slidenum">
              <a:rPr lang="en-GB" smtClean="0"/>
              <a:t>‹#›</a:t>
            </a:fld>
            <a:endParaRPr lang="en-GB"/>
          </a:p>
        </p:txBody>
      </p:sp>
    </p:spTree>
    <p:extLst>
      <p:ext uri="{BB962C8B-B14F-4D97-AF65-F5344CB8AC3E}">
        <p14:creationId xmlns:p14="http://schemas.microsoft.com/office/powerpoint/2010/main" val="299146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94178B-7D51-4950-995E-9D7370C0C3D1}"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A3FBC-E7CF-46E5-B371-B8D495496212}" type="slidenum">
              <a:rPr lang="en-GB" smtClean="0"/>
              <a:t>‹#›</a:t>
            </a:fld>
            <a:endParaRPr lang="en-GB"/>
          </a:p>
        </p:txBody>
      </p:sp>
    </p:spTree>
    <p:extLst>
      <p:ext uri="{BB962C8B-B14F-4D97-AF65-F5344CB8AC3E}">
        <p14:creationId xmlns:p14="http://schemas.microsoft.com/office/powerpoint/2010/main" val="98385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94178B-7D51-4950-995E-9D7370C0C3D1}"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A3FBC-E7CF-46E5-B371-B8D495496212}" type="slidenum">
              <a:rPr lang="en-GB" smtClean="0"/>
              <a:t>‹#›</a:t>
            </a:fld>
            <a:endParaRPr lang="en-GB"/>
          </a:p>
        </p:txBody>
      </p:sp>
    </p:spTree>
    <p:extLst>
      <p:ext uri="{BB962C8B-B14F-4D97-AF65-F5344CB8AC3E}">
        <p14:creationId xmlns:p14="http://schemas.microsoft.com/office/powerpoint/2010/main" val="3720946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 y="5919261"/>
            <a:ext cx="1706879" cy="938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380615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 y="5919261"/>
            <a:ext cx="1706879" cy="938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Tree>
    <p:extLst>
      <p:ext uri="{BB962C8B-B14F-4D97-AF65-F5344CB8AC3E}">
        <p14:creationId xmlns:p14="http://schemas.microsoft.com/office/powerpoint/2010/main" val="153502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pitchFamily="50" charset="0"/>
                <a:ea typeface="+mn-ea"/>
                <a:cs typeface="+mn-cs"/>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3330" y="5734212"/>
            <a:ext cx="768660" cy="580719"/>
          </a:xfrm>
          <a:prstGeom prst="rect">
            <a:avLst/>
          </a:prstGeom>
        </p:spPr>
      </p:pic>
    </p:spTree>
    <p:extLst>
      <p:ext uri="{BB962C8B-B14F-4D97-AF65-F5344CB8AC3E}">
        <p14:creationId xmlns:p14="http://schemas.microsoft.com/office/powerpoint/2010/main" val="904113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pitchFamily="50" charset="0"/>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92210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587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0259B782-3453-4D08-9618-6DDE530936F2}"/>
              </a:ext>
            </a:extLst>
          </p:cNvPr>
          <p:cNvSpPr/>
          <p:nvPr userDrawn="1"/>
        </p:nvSpPr>
        <p:spPr>
          <a:xfrm>
            <a:off x="1" y="5919261"/>
            <a:ext cx="1706879" cy="938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Tree>
    <p:extLst>
      <p:ext uri="{BB962C8B-B14F-4D97-AF65-F5344CB8AC3E}">
        <p14:creationId xmlns:p14="http://schemas.microsoft.com/office/powerpoint/2010/main" val="185156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94178B-7D51-4950-995E-9D7370C0C3D1}" type="datetimeFigureOut">
              <a:rPr lang="en-GB" smtClean="0">
                <a:solidFill>
                  <a:srgbClr val="1C1C1C"/>
                </a:solidFill>
              </a:rPr>
              <a:pPr/>
              <a:t>28/02/2022</a:t>
            </a:fld>
            <a:endParaRPr lang="en-GB">
              <a:solidFill>
                <a:srgbClr val="1C1C1C"/>
              </a:solidFill>
            </a:endParaRPr>
          </a:p>
        </p:txBody>
      </p:sp>
      <p:sp>
        <p:nvSpPr>
          <p:cNvPr id="5" name="Footer Placeholder 4"/>
          <p:cNvSpPr>
            <a:spLocks noGrp="1"/>
          </p:cNvSpPr>
          <p:nvPr>
            <p:ph type="ftr" sz="quarter" idx="11"/>
          </p:nvPr>
        </p:nvSpPr>
        <p:spPr/>
        <p:txBody>
          <a:bodyPr/>
          <a:lstStyle/>
          <a:p>
            <a:endParaRPr lang="en-GB">
              <a:solidFill>
                <a:srgbClr val="1C1C1C"/>
              </a:solidFill>
            </a:endParaRPr>
          </a:p>
        </p:txBody>
      </p:sp>
      <p:sp>
        <p:nvSpPr>
          <p:cNvPr id="6" name="Slide Number Placeholder 5"/>
          <p:cNvSpPr>
            <a:spLocks noGrp="1"/>
          </p:cNvSpPr>
          <p:nvPr>
            <p:ph type="sldNum" sz="quarter" idx="12"/>
          </p:nvPr>
        </p:nvSpPr>
        <p:spPr/>
        <p:txBody>
          <a:bodyPr/>
          <a:lstStyle/>
          <a:p>
            <a:fld id="{36CA3FBC-E7CF-46E5-B371-B8D495496212}" type="slidenum">
              <a:rPr lang="en-GB" smtClean="0">
                <a:solidFill>
                  <a:srgbClr val="1C1C1C"/>
                </a:solidFill>
              </a:rPr>
              <a:pPr/>
              <a:t>‹#›</a:t>
            </a:fld>
            <a:endParaRPr lang="en-GB">
              <a:solidFill>
                <a:srgbClr val="1C1C1C"/>
              </a:solidFill>
            </a:endParaRPr>
          </a:p>
        </p:txBody>
      </p:sp>
    </p:spTree>
    <p:extLst>
      <p:ext uri="{BB962C8B-B14F-4D97-AF65-F5344CB8AC3E}">
        <p14:creationId xmlns:p14="http://schemas.microsoft.com/office/powerpoint/2010/main" val="3544259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 y="5919261"/>
            <a:ext cx="1706879" cy="938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Tree>
    <p:extLst>
      <p:ext uri="{BB962C8B-B14F-4D97-AF65-F5344CB8AC3E}">
        <p14:creationId xmlns:p14="http://schemas.microsoft.com/office/powerpoint/2010/main" val="371084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94178B-7D51-4950-995E-9D7370C0C3D1}"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A3FBC-E7CF-46E5-B371-B8D495496212}" type="slidenum">
              <a:rPr lang="en-GB" smtClean="0"/>
              <a:t>‹#›</a:t>
            </a:fld>
            <a:endParaRPr lang="en-GB"/>
          </a:p>
        </p:txBody>
      </p:sp>
    </p:spTree>
    <p:extLst>
      <p:ext uri="{BB962C8B-B14F-4D97-AF65-F5344CB8AC3E}">
        <p14:creationId xmlns:p14="http://schemas.microsoft.com/office/powerpoint/2010/main" val="2470846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pitchFamily="50" charset="0"/>
                <a:ea typeface="+mn-ea"/>
                <a:cs typeface="+mn-cs"/>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3330" y="5734212"/>
            <a:ext cx="768660" cy="580719"/>
          </a:xfrm>
          <a:prstGeom prst="rect">
            <a:avLst/>
          </a:prstGeom>
        </p:spPr>
      </p:pic>
    </p:spTree>
    <p:extLst>
      <p:ext uri="{BB962C8B-B14F-4D97-AF65-F5344CB8AC3E}">
        <p14:creationId xmlns:p14="http://schemas.microsoft.com/office/powerpoint/2010/main" val="75254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pitchFamily="50" charset="0"/>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9396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723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0259B782-3453-4D08-9618-6DDE530936F2}"/>
              </a:ext>
            </a:extLst>
          </p:cNvPr>
          <p:cNvSpPr/>
          <p:nvPr userDrawn="1"/>
        </p:nvSpPr>
        <p:spPr>
          <a:xfrm>
            <a:off x="1" y="5919261"/>
            <a:ext cx="1706879" cy="938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Tree>
    <p:extLst>
      <p:ext uri="{BB962C8B-B14F-4D97-AF65-F5344CB8AC3E}">
        <p14:creationId xmlns:p14="http://schemas.microsoft.com/office/powerpoint/2010/main" val="3735107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94178B-7D51-4950-995E-9D7370C0C3D1}" type="datetimeFigureOut">
              <a:rPr lang="en-GB" smtClean="0">
                <a:solidFill>
                  <a:srgbClr val="1C1C1C"/>
                </a:solidFill>
              </a:rPr>
              <a:pPr/>
              <a:t>28/02/2022</a:t>
            </a:fld>
            <a:endParaRPr lang="en-GB">
              <a:solidFill>
                <a:srgbClr val="1C1C1C"/>
              </a:solidFill>
            </a:endParaRPr>
          </a:p>
        </p:txBody>
      </p:sp>
      <p:sp>
        <p:nvSpPr>
          <p:cNvPr id="5" name="Footer Placeholder 4"/>
          <p:cNvSpPr>
            <a:spLocks noGrp="1"/>
          </p:cNvSpPr>
          <p:nvPr>
            <p:ph type="ftr" sz="quarter" idx="11"/>
          </p:nvPr>
        </p:nvSpPr>
        <p:spPr/>
        <p:txBody>
          <a:bodyPr/>
          <a:lstStyle/>
          <a:p>
            <a:endParaRPr lang="en-GB">
              <a:solidFill>
                <a:srgbClr val="1C1C1C"/>
              </a:solidFill>
            </a:endParaRPr>
          </a:p>
        </p:txBody>
      </p:sp>
      <p:sp>
        <p:nvSpPr>
          <p:cNvPr id="6" name="Slide Number Placeholder 5"/>
          <p:cNvSpPr>
            <a:spLocks noGrp="1"/>
          </p:cNvSpPr>
          <p:nvPr>
            <p:ph type="sldNum" sz="quarter" idx="12"/>
          </p:nvPr>
        </p:nvSpPr>
        <p:spPr/>
        <p:txBody>
          <a:bodyPr/>
          <a:lstStyle/>
          <a:p>
            <a:fld id="{36CA3FBC-E7CF-46E5-B371-B8D495496212}" type="slidenum">
              <a:rPr lang="en-GB" smtClean="0">
                <a:solidFill>
                  <a:srgbClr val="1C1C1C"/>
                </a:solidFill>
              </a:rPr>
              <a:pPr/>
              <a:t>‹#›</a:t>
            </a:fld>
            <a:endParaRPr lang="en-GB">
              <a:solidFill>
                <a:srgbClr val="1C1C1C"/>
              </a:solidFill>
            </a:endParaRPr>
          </a:p>
        </p:txBody>
      </p:sp>
    </p:spTree>
    <p:extLst>
      <p:ext uri="{BB962C8B-B14F-4D97-AF65-F5344CB8AC3E}">
        <p14:creationId xmlns:p14="http://schemas.microsoft.com/office/powerpoint/2010/main" val="1688859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 y="5919261"/>
            <a:ext cx="1706879" cy="938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Tree>
    <p:extLst>
      <p:ext uri="{BB962C8B-B14F-4D97-AF65-F5344CB8AC3E}">
        <p14:creationId xmlns:p14="http://schemas.microsoft.com/office/powerpoint/2010/main" val="2874769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pitchFamily="50" charset="0"/>
                <a:ea typeface="+mn-ea"/>
                <a:cs typeface="+mn-cs"/>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3330" y="5734212"/>
            <a:ext cx="768660" cy="580719"/>
          </a:xfrm>
          <a:prstGeom prst="rect">
            <a:avLst/>
          </a:prstGeom>
        </p:spPr>
      </p:pic>
    </p:spTree>
    <p:extLst>
      <p:ext uri="{BB962C8B-B14F-4D97-AF65-F5344CB8AC3E}">
        <p14:creationId xmlns:p14="http://schemas.microsoft.com/office/powerpoint/2010/main" val="3933174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pitchFamily="50" charset="0"/>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19846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00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0259B782-3453-4D08-9618-6DDE530936F2}"/>
              </a:ext>
            </a:extLst>
          </p:cNvPr>
          <p:cNvSpPr/>
          <p:nvPr userDrawn="1"/>
        </p:nvSpPr>
        <p:spPr>
          <a:xfrm>
            <a:off x="1" y="5919261"/>
            <a:ext cx="1706879" cy="938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Tree>
    <p:extLst>
      <p:ext uri="{BB962C8B-B14F-4D97-AF65-F5344CB8AC3E}">
        <p14:creationId xmlns:p14="http://schemas.microsoft.com/office/powerpoint/2010/main" val="421043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94178B-7D51-4950-995E-9D7370C0C3D1}" type="datetimeFigureOut">
              <a:rPr lang="en-GB" smtClean="0"/>
              <a:t>28/02/2022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A3FBC-E7CF-46E5-B371-B8D495496212}" type="slidenum">
              <a:rPr lang="en-GB" smtClean="0"/>
              <a:t>‹#›</a:t>
            </a:fld>
            <a:endParaRPr lang="en-GB"/>
          </a:p>
        </p:txBody>
      </p:sp>
    </p:spTree>
    <p:extLst>
      <p:ext uri="{BB962C8B-B14F-4D97-AF65-F5344CB8AC3E}">
        <p14:creationId xmlns:p14="http://schemas.microsoft.com/office/powerpoint/2010/main" val="4144841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94178B-7D51-4950-995E-9D7370C0C3D1}" type="datetimeFigureOut">
              <a:rPr lang="en-GB" smtClean="0">
                <a:solidFill>
                  <a:srgbClr val="1C1C1C"/>
                </a:solidFill>
              </a:rPr>
              <a:pPr/>
              <a:t>28/02/2022</a:t>
            </a:fld>
            <a:endParaRPr lang="en-GB">
              <a:solidFill>
                <a:srgbClr val="1C1C1C"/>
              </a:solidFill>
            </a:endParaRPr>
          </a:p>
        </p:txBody>
      </p:sp>
      <p:sp>
        <p:nvSpPr>
          <p:cNvPr id="5" name="Footer Placeholder 4"/>
          <p:cNvSpPr>
            <a:spLocks noGrp="1"/>
          </p:cNvSpPr>
          <p:nvPr>
            <p:ph type="ftr" sz="quarter" idx="11"/>
          </p:nvPr>
        </p:nvSpPr>
        <p:spPr/>
        <p:txBody>
          <a:bodyPr/>
          <a:lstStyle/>
          <a:p>
            <a:endParaRPr lang="en-GB">
              <a:solidFill>
                <a:srgbClr val="1C1C1C"/>
              </a:solidFill>
            </a:endParaRPr>
          </a:p>
        </p:txBody>
      </p:sp>
      <p:sp>
        <p:nvSpPr>
          <p:cNvPr id="6" name="Slide Number Placeholder 5"/>
          <p:cNvSpPr>
            <a:spLocks noGrp="1"/>
          </p:cNvSpPr>
          <p:nvPr>
            <p:ph type="sldNum" sz="quarter" idx="12"/>
          </p:nvPr>
        </p:nvSpPr>
        <p:spPr/>
        <p:txBody>
          <a:bodyPr/>
          <a:lstStyle/>
          <a:p>
            <a:fld id="{36CA3FBC-E7CF-46E5-B371-B8D495496212}" type="slidenum">
              <a:rPr lang="en-GB" smtClean="0">
                <a:solidFill>
                  <a:srgbClr val="1C1C1C"/>
                </a:solidFill>
              </a:rPr>
              <a:pPr/>
              <a:t>‹#›</a:t>
            </a:fld>
            <a:endParaRPr lang="en-GB">
              <a:solidFill>
                <a:srgbClr val="1C1C1C"/>
              </a:solidFill>
            </a:endParaRPr>
          </a:p>
        </p:txBody>
      </p:sp>
    </p:spTree>
    <p:extLst>
      <p:ext uri="{BB962C8B-B14F-4D97-AF65-F5344CB8AC3E}">
        <p14:creationId xmlns:p14="http://schemas.microsoft.com/office/powerpoint/2010/main" val="3721414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 y="5919261"/>
            <a:ext cx="1706879" cy="938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Tree>
    <p:extLst>
      <p:ext uri="{BB962C8B-B14F-4D97-AF65-F5344CB8AC3E}">
        <p14:creationId xmlns:p14="http://schemas.microsoft.com/office/powerpoint/2010/main" val="110783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pitchFamily="50" charset="0"/>
                <a:ea typeface="+mn-ea"/>
                <a:cs typeface="+mn-cs"/>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3330" y="5734212"/>
            <a:ext cx="768660" cy="580719"/>
          </a:xfrm>
          <a:prstGeom prst="rect">
            <a:avLst/>
          </a:prstGeom>
        </p:spPr>
      </p:pic>
    </p:spTree>
    <p:extLst>
      <p:ext uri="{BB962C8B-B14F-4D97-AF65-F5344CB8AC3E}">
        <p14:creationId xmlns:p14="http://schemas.microsoft.com/office/powerpoint/2010/main" val="2478833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pitchFamily="50" charset="0"/>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710551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710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0259B782-3453-4D08-9618-6DDE530936F2}"/>
              </a:ext>
            </a:extLst>
          </p:cNvPr>
          <p:cNvSpPr/>
          <p:nvPr userDrawn="1"/>
        </p:nvSpPr>
        <p:spPr>
          <a:xfrm>
            <a:off x="1" y="5919261"/>
            <a:ext cx="1706879" cy="938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Tree>
    <p:extLst>
      <p:ext uri="{BB962C8B-B14F-4D97-AF65-F5344CB8AC3E}">
        <p14:creationId xmlns:p14="http://schemas.microsoft.com/office/powerpoint/2010/main" val="502001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94178B-7D51-4950-995E-9D7370C0C3D1}" type="datetimeFigureOut">
              <a:rPr lang="en-GB" smtClean="0">
                <a:solidFill>
                  <a:srgbClr val="1C1C1C"/>
                </a:solidFill>
              </a:rPr>
              <a:pPr/>
              <a:t>28/02/2022</a:t>
            </a:fld>
            <a:endParaRPr lang="en-GB">
              <a:solidFill>
                <a:srgbClr val="1C1C1C"/>
              </a:solidFill>
            </a:endParaRPr>
          </a:p>
        </p:txBody>
      </p:sp>
      <p:sp>
        <p:nvSpPr>
          <p:cNvPr id="5" name="Footer Placeholder 4"/>
          <p:cNvSpPr>
            <a:spLocks noGrp="1"/>
          </p:cNvSpPr>
          <p:nvPr>
            <p:ph type="ftr" sz="quarter" idx="11"/>
          </p:nvPr>
        </p:nvSpPr>
        <p:spPr/>
        <p:txBody>
          <a:bodyPr/>
          <a:lstStyle/>
          <a:p>
            <a:endParaRPr lang="en-GB">
              <a:solidFill>
                <a:srgbClr val="1C1C1C"/>
              </a:solidFill>
            </a:endParaRPr>
          </a:p>
        </p:txBody>
      </p:sp>
      <p:sp>
        <p:nvSpPr>
          <p:cNvPr id="6" name="Slide Number Placeholder 5"/>
          <p:cNvSpPr>
            <a:spLocks noGrp="1"/>
          </p:cNvSpPr>
          <p:nvPr>
            <p:ph type="sldNum" sz="quarter" idx="12"/>
          </p:nvPr>
        </p:nvSpPr>
        <p:spPr/>
        <p:txBody>
          <a:bodyPr/>
          <a:lstStyle/>
          <a:p>
            <a:fld id="{36CA3FBC-E7CF-46E5-B371-B8D495496212}" type="slidenum">
              <a:rPr lang="en-GB" smtClean="0">
                <a:solidFill>
                  <a:srgbClr val="1C1C1C"/>
                </a:solidFill>
              </a:rPr>
              <a:pPr/>
              <a:t>‹#›</a:t>
            </a:fld>
            <a:endParaRPr lang="en-GB">
              <a:solidFill>
                <a:srgbClr val="1C1C1C"/>
              </a:solidFill>
            </a:endParaRPr>
          </a:p>
        </p:txBody>
      </p:sp>
    </p:spTree>
    <p:extLst>
      <p:ext uri="{BB962C8B-B14F-4D97-AF65-F5344CB8AC3E}">
        <p14:creationId xmlns:p14="http://schemas.microsoft.com/office/powerpoint/2010/main" val="401383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194178B-7D51-4950-995E-9D7370C0C3D1}" type="datetimeFigureOut">
              <a:rPr lang="en-GB" smtClean="0"/>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CA3FBC-E7CF-46E5-B371-B8D495496212}" type="slidenum">
              <a:rPr lang="en-GB" smtClean="0"/>
              <a:t>‹#›</a:t>
            </a:fld>
            <a:endParaRPr lang="en-GB"/>
          </a:p>
        </p:txBody>
      </p:sp>
    </p:spTree>
    <p:extLst>
      <p:ext uri="{BB962C8B-B14F-4D97-AF65-F5344CB8AC3E}">
        <p14:creationId xmlns:p14="http://schemas.microsoft.com/office/powerpoint/2010/main" val="272905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94178B-7D51-4950-995E-9D7370C0C3D1}" type="datetimeFigureOut">
              <a:rPr lang="en-GB" smtClean="0"/>
              <a:t>28/02/2022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CA3FBC-E7CF-46E5-B371-B8D495496212}" type="slidenum">
              <a:rPr lang="en-GB" smtClean="0"/>
              <a:t>‹#›</a:t>
            </a:fld>
            <a:endParaRPr lang="en-GB"/>
          </a:p>
        </p:txBody>
      </p:sp>
    </p:spTree>
    <p:extLst>
      <p:ext uri="{BB962C8B-B14F-4D97-AF65-F5344CB8AC3E}">
        <p14:creationId xmlns:p14="http://schemas.microsoft.com/office/powerpoint/2010/main" val="189180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94178B-7D51-4950-995E-9D7370C0C3D1}" type="datetimeFigureOut">
              <a:rPr lang="en-GB" smtClean="0"/>
              <a:t>28/02/2022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CA3FBC-E7CF-46E5-B371-B8D495496212}" type="slidenum">
              <a:rPr lang="en-GB" smtClean="0"/>
              <a:t>‹#›</a:t>
            </a:fld>
            <a:endParaRPr lang="en-GB"/>
          </a:p>
        </p:txBody>
      </p:sp>
    </p:spTree>
    <p:extLst>
      <p:ext uri="{BB962C8B-B14F-4D97-AF65-F5344CB8AC3E}">
        <p14:creationId xmlns:p14="http://schemas.microsoft.com/office/powerpoint/2010/main" val="124062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4178B-7D51-4950-995E-9D7370C0C3D1}" type="datetimeFigureOut">
              <a:rPr lang="en-GB" smtClean="0"/>
              <a:t>28/02/2022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CA3FBC-E7CF-46E5-B371-B8D495496212}" type="slidenum">
              <a:rPr lang="en-GB" smtClean="0"/>
              <a:t>‹#›</a:t>
            </a:fld>
            <a:endParaRPr lang="en-GB"/>
          </a:p>
        </p:txBody>
      </p:sp>
    </p:spTree>
    <p:extLst>
      <p:ext uri="{BB962C8B-B14F-4D97-AF65-F5344CB8AC3E}">
        <p14:creationId xmlns:p14="http://schemas.microsoft.com/office/powerpoint/2010/main" val="287897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94178B-7D51-4950-995E-9D7370C0C3D1}" type="datetimeFigureOut">
              <a:rPr lang="en-GB" smtClean="0"/>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CA3FBC-E7CF-46E5-B371-B8D495496212}" type="slidenum">
              <a:rPr lang="en-GB" smtClean="0"/>
              <a:t>‹#›</a:t>
            </a:fld>
            <a:endParaRPr lang="en-GB"/>
          </a:p>
        </p:txBody>
      </p:sp>
    </p:spTree>
    <p:extLst>
      <p:ext uri="{BB962C8B-B14F-4D97-AF65-F5344CB8AC3E}">
        <p14:creationId xmlns:p14="http://schemas.microsoft.com/office/powerpoint/2010/main" val="280918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94178B-7D51-4950-995E-9D7370C0C3D1}" type="datetimeFigureOut">
              <a:rPr lang="en-GB" smtClean="0"/>
              <a:t>28/02/2022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CA3FBC-E7CF-46E5-B371-B8D495496212}" type="slidenum">
              <a:rPr lang="en-GB" smtClean="0"/>
              <a:t>‹#›</a:t>
            </a:fld>
            <a:endParaRPr lang="en-GB"/>
          </a:p>
        </p:txBody>
      </p:sp>
    </p:spTree>
    <p:extLst>
      <p:ext uri="{BB962C8B-B14F-4D97-AF65-F5344CB8AC3E}">
        <p14:creationId xmlns:p14="http://schemas.microsoft.com/office/powerpoint/2010/main" val="62844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3.xml"/><Relationship Id="rId7"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4178B-7D51-4950-995E-9D7370C0C3D1}" type="datetimeFigureOut">
              <a:rPr lang="en-GB" smtClean="0"/>
              <a:t>28/02/2022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A3FBC-E7CF-46E5-B371-B8D495496212}" type="slidenum">
              <a:rPr lang="en-GB" smtClean="0"/>
              <a:t>‹#›</a:t>
            </a:fld>
            <a:endParaRPr lang="en-GB"/>
          </a:p>
        </p:txBody>
      </p:sp>
    </p:spTree>
    <p:extLst>
      <p:ext uri="{BB962C8B-B14F-4D97-AF65-F5344CB8AC3E}">
        <p14:creationId xmlns:p14="http://schemas.microsoft.com/office/powerpoint/2010/main" val="3782394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2994" y="695325"/>
            <a:ext cx="10886013"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652994" y="1957387"/>
            <a:ext cx="10886013"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250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2994" y="695325"/>
            <a:ext cx="10886013"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652994" y="1957387"/>
            <a:ext cx="10886013"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858174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2994" y="695325"/>
            <a:ext cx="10886013"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652994" y="1957387"/>
            <a:ext cx="10886013"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87760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2994" y="695325"/>
            <a:ext cx="10886013"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652994" y="1957387"/>
            <a:ext cx="10886013"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46030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y_a6cJeLH1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9n1ChS-5Unc" TargetMode="External"/><Relationship Id="rId2" Type="http://schemas.openxmlformats.org/officeDocument/2006/relationships/hyperlink" Target="https://www.youtube.com/watch?v=wFB5jbRE2R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237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745" y="0"/>
            <a:ext cx="8164510" cy="1150938"/>
          </a:xfrm>
        </p:spPr>
        <p:txBody>
          <a:bodyPr/>
          <a:lstStyle/>
          <a:p>
            <a:r>
              <a:rPr lang="en-US" dirty="0" smtClean="0"/>
              <a:t>Let’s Pray</a:t>
            </a:r>
            <a:endParaRPr lang="en-GB" dirty="0"/>
          </a:p>
        </p:txBody>
      </p:sp>
      <p:sp>
        <p:nvSpPr>
          <p:cNvPr id="3" name="Content Placeholder 2"/>
          <p:cNvSpPr>
            <a:spLocks noGrp="1"/>
          </p:cNvSpPr>
          <p:nvPr>
            <p:ph idx="1"/>
          </p:nvPr>
        </p:nvSpPr>
        <p:spPr>
          <a:xfrm>
            <a:off x="1524000" y="729478"/>
            <a:ext cx="5765074" cy="4234408"/>
          </a:xfrm>
        </p:spPr>
        <p:txBody>
          <a:bodyPr>
            <a:normAutofit fontScale="85000" lnSpcReduction="20000"/>
          </a:bodyPr>
          <a:lstStyle/>
          <a:p>
            <a:pPr marL="0" indent="0">
              <a:buNone/>
            </a:pPr>
            <a:r>
              <a:rPr lang="en-GB" i="1" dirty="0"/>
              <a:t>The response is:</a:t>
            </a:r>
            <a:r>
              <a:rPr lang="en-GB" dirty="0"/>
              <a:t> </a:t>
            </a:r>
            <a:r>
              <a:rPr lang="en-GB" b="1" dirty="0"/>
              <a:t>Hear our prayer.</a:t>
            </a:r>
            <a:endParaRPr lang="en-GB" dirty="0"/>
          </a:p>
          <a:p>
            <a:pPr marL="0" indent="0">
              <a:buNone/>
            </a:pPr>
            <a:endParaRPr lang="en-GB" dirty="0"/>
          </a:p>
          <a:p>
            <a:pPr marL="0" indent="0">
              <a:buNone/>
            </a:pPr>
            <a:r>
              <a:rPr lang="en-GB" dirty="0"/>
              <a:t>Loving God, we pray for our school family as we begin this season of Lent. Help us to be generous in our actions. </a:t>
            </a:r>
          </a:p>
          <a:p>
            <a:pPr marL="0" indent="0">
              <a:buNone/>
            </a:pPr>
            <a:r>
              <a:rPr lang="en-GB" dirty="0"/>
              <a:t>Lord, in your mercy: </a:t>
            </a:r>
            <a:r>
              <a:rPr lang="en-GB" b="1" dirty="0"/>
              <a:t>Hear our prayer.</a:t>
            </a:r>
            <a:endParaRPr lang="en-GB" dirty="0"/>
          </a:p>
          <a:p>
            <a:pPr marL="0" indent="0">
              <a:buNone/>
            </a:pPr>
            <a:endParaRPr lang="en-GB" dirty="0"/>
          </a:p>
          <a:p>
            <a:pPr marL="0" indent="0">
              <a:buNone/>
            </a:pPr>
            <a:r>
              <a:rPr lang="en-GB" dirty="0"/>
              <a:t>Caring God, we pray for families who do not have the basic things in life like enough food to eat. Through our fundraising, help us to support more families to free themselves from poverty. </a:t>
            </a:r>
          </a:p>
          <a:p>
            <a:pPr marL="0" indent="0">
              <a:buNone/>
            </a:pPr>
            <a:r>
              <a:rPr lang="en-GB" dirty="0"/>
              <a:t>Lord, in your mercy: </a:t>
            </a:r>
            <a:r>
              <a:rPr lang="en-GB" b="1" dirty="0"/>
              <a:t>Hear our prayer.</a:t>
            </a:r>
            <a:endParaRPr lang="en-GB" dirty="0"/>
          </a:p>
          <a:p>
            <a:pPr marL="0" indent="0">
              <a:buNone/>
            </a:pPr>
            <a:r>
              <a:rPr lang="en-GB" dirty="0"/>
              <a:t> </a:t>
            </a:r>
          </a:p>
          <a:p>
            <a:pPr marL="0" indent="0">
              <a:buNone/>
            </a:pPr>
            <a:r>
              <a:rPr lang="en-GB" dirty="0"/>
              <a:t> </a:t>
            </a:r>
            <a:r>
              <a:rPr lang="en-GB" dirty="0" smtClean="0"/>
              <a:t>Wonderful </a:t>
            </a:r>
            <a:r>
              <a:rPr lang="en-GB" dirty="0"/>
              <a:t>God, we pray for one another as we journey through Lent. As we pray, give things up, and think of others, inspire us to be kind and show mercy in our actions.</a:t>
            </a:r>
          </a:p>
          <a:p>
            <a:pPr marL="0" indent="0">
              <a:buNone/>
            </a:pPr>
            <a:r>
              <a:rPr lang="en-GB" dirty="0"/>
              <a:t>Lord, in your mercy: </a:t>
            </a:r>
            <a:r>
              <a:rPr lang="en-GB" b="1" dirty="0"/>
              <a:t>Hear our prayer. </a:t>
            </a:r>
            <a:endParaRPr lang="en-GB" dirty="0"/>
          </a:p>
          <a:p>
            <a:endParaRPr lang="en-GB" dirty="0"/>
          </a:p>
        </p:txBody>
      </p:sp>
    </p:spTree>
    <p:extLst>
      <p:ext uri="{BB962C8B-B14F-4D97-AF65-F5344CB8AC3E}">
        <p14:creationId xmlns:p14="http://schemas.microsoft.com/office/powerpoint/2010/main" val="2148128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5036" y="616267"/>
            <a:ext cx="8164510" cy="4387851"/>
          </a:xfrm>
        </p:spPr>
        <p:txBody>
          <a:bodyPr>
            <a:normAutofit fontScale="77500" lnSpcReduction="20000"/>
          </a:bodyPr>
          <a:lstStyle/>
          <a:p>
            <a:pPr marL="0" indent="0">
              <a:buNone/>
            </a:pPr>
            <a:r>
              <a:rPr lang="en-GB" dirty="0"/>
              <a:t>Loving God,  </a:t>
            </a:r>
          </a:p>
          <a:p>
            <a:pPr marL="0" indent="0">
              <a:buNone/>
            </a:pPr>
            <a:r>
              <a:rPr lang="en-GB" dirty="0"/>
              <a:t>We thank and praise you </a:t>
            </a:r>
          </a:p>
          <a:p>
            <a:pPr marL="0" indent="0">
              <a:buNone/>
            </a:pPr>
            <a:r>
              <a:rPr lang="en-GB" dirty="0"/>
              <a:t>for all the gifts you have given us. </a:t>
            </a:r>
          </a:p>
          <a:p>
            <a:pPr marL="0" indent="0">
              <a:buNone/>
            </a:pPr>
            <a:r>
              <a:rPr lang="en-GB" dirty="0"/>
              <a:t>But in a world of plenty </a:t>
            </a:r>
          </a:p>
          <a:p>
            <a:pPr marL="0" indent="0">
              <a:buNone/>
            </a:pPr>
            <a:r>
              <a:rPr lang="en-GB" dirty="0"/>
              <a:t>too many people go hungry. </a:t>
            </a:r>
          </a:p>
          <a:p>
            <a:pPr marL="0" indent="0">
              <a:buNone/>
            </a:pPr>
            <a:r>
              <a:rPr lang="en-GB" dirty="0"/>
              <a:t> </a:t>
            </a:r>
          </a:p>
          <a:p>
            <a:pPr marL="0" indent="0">
              <a:buNone/>
            </a:pPr>
            <a:r>
              <a:rPr lang="en-GB" dirty="0"/>
              <a:t>We pray that you may work through us, </a:t>
            </a:r>
          </a:p>
          <a:p>
            <a:pPr marL="0" indent="0">
              <a:buNone/>
            </a:pPr>
            <a:r>
              <a:rPr lang="en-GB" dirty="0"/>
              <a:t>so our small acts of love </a:t>
            </a:r>
          </a:p>
          <a:p>
            <a:pPr marL="0" indent="0">
              <a:buNone/>
            </a:pPr>
            <a:r>
              <a:rPr lang="en-GB" dirty="0"/>
              <a:t>may make a big difference </a:t>
            </a:r>
          </a:p>
          <a:p>
            <a:pPr marL="0" indent="0">
              <a:buNone/>
            </a:pPr>
            <a:r>
              <a:rPr lang="en-GB" dirty="0"/>
              <a:t>and everyone may have enough to eat. </a:t>
            </a:r>
          </a:p>
          <a:p>
            <a:pPr marL="0" indent="0">
              <a:buNone/>
            </a:pPr>
            <a:r>
              <a:rPr lang="en-GB" dirty="0" smtClean="0"/>
              <a:t>Amen</a:t>
            </a:r>
          </a:p>
          <a:p>
            <a:pPr marL="0" indent="0">
              <a:buNone/>
            </a:pPr>
            <a:endParaRPr lang="en-GB" dirty="0"/>
          </a:p>
          <a:p>
            <a:pPr marL="0" indent="0">
              <a:buNone/>
            </a:pPr>
            <a:r>
              <a:rPr lang="en-GB" dirty="0" smtClean="0"/>
              <a:t>In </a:t>
            </a:r>
            <a:r>
              <a:rPr lang="en-GB" dirty="0"/>
              <a:t>the name of the Father, and of the Son, and of the Holy Spirit. </a:t>
            </a:r>
          </a:p>
          <a:p>
            <a:pPr marL="0" indent="0">
              <a:buNone/>
            </a:pPr>
            <a:r>
              <a:rPr lang="en-GB" dirty="0"/>
              <a:t> </a:t>
            </a:r>
          </a:p>
        </p:txBody>
      </p:sp>
    </p:spTree>
    <p:extLst>
      <p:ext uri="{BB962C8B-B14F-4D97-AF65-F5344CB8AC3E}">
        <p14:creationId xmlns:p14="http://schemas.microsoft.com/office/powerpoint/2010/main" val="389531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19" y="362584"/>
            <a:ext cx="10874829" cy="6064341"/>
          </a:xfrm>
        </p:spPr>
        <p:txBody>
          <a:bodyPr>
            <a:normAutofit fontScale="85000" lnSpcReduction="20000"/>
          </a:bodyPr>
          <a:lstStyle/>
          <a:p>
            <a:pPr marL="0" indent="0">
              <a:buNone/>
            </a:pPr>
            <a:r>
              <a:rPr lang="en-GB" dirty="0" smtClean="0"/>
              <a:t>We </a:t>
            </a:r>
            <a:r>
              <a:rPr lang="en-GB" dirty="0"/>
              <a:t>begin our worship with a reminder that Jesus died and rose again for us and so we gather in the name of the Father, and of the Son, and of the Holy Spirit</a:t>
            </a:r>
            <a:r>
              <a:rPr lang="en-GB" dirty="0" smtClean="0"/>
              <a:t>. Amen</a:t>
            </a:r>
          </a:p>
          <a:p>
            <a:pPr marL="0" indent="0">
              <a:buNone/>
            </a:pPr>
            <a:endParaRPr lang="en-US" dirty="0"/>
          </a:p>
          <a:p>
            <a:pPr marL="0" indent="0">
              <a:buNone/>
            </a:pPr>
            <a:r>
              <a:rPr lang="en-GB" dirty="0" smtClean="0"/>
              <a:t>Lent </a:t>
            </a:r>
            <a:r>
              <a:rPr lang="en-GB" dirty="0"/>
              <a:t>is a time when we pray, do kind things for other people, give up things and give to others, as we prepare to celebrate the great feast of Easter. </a:t>
            </a:r>
          </a:p>
          <a:p>
            <a:pPr marL="0" indent="0">
              <a:buNone/>
            </a:pPr>
            <a:r>
              <a:rPr lang="en-GB" dirty="0"/>
              <a:t> </a:t>
            </a:r>
          </a:p>
          <a:p>
            <a:pPr marL="0" indent="0">
              <a:buNone/>
            </a:pPr>
            <a:r>
              <a:rPr lang="en-GB" dirty="0"/>
              <a:t>For forty days, we accompany Jesus on his journey to Calvary and we see the mercy he shows towards others, despite his suffering. Just as God shows mercy towards us, like Jesus, we try to show mercy to others. </a:t>
            </a:r>
            <a:endParaRPr lang="en-GB" dirty="0" smtClean="0"/>
          </a:p>
          <a:p>
            <a:pPr marL="0" indent="0">
              <a:buNone/>
            </a:pPr>
            <a:endParaRPr lang="en-US" dirty="0"/>
          </a:p>
          <a:p>
            <a:pPr marL="0" indent="0">
              <a:buNone/>
            </a:pPr>
            <a:r>
              <a:rPr lang="en-US" dirty="0" smtClean="0"/>
              <a:t>What does Mercy mean?</a:t>
            </a:r>
            <a:endParaRPr lang="en-GB" dirty="0"/>
          </a:p>
          <a:p>
            <a:pPr marL="0" indent="0">
              <a:buNone/>
            </a:pPr>
            <a:r>
              <a:rPr lang="en-GB" dirty="0"/>
              <a:t> </a:t>
            </a:r>
          </a:p>
          <a:p>
            <a:pPr marL="0" indent="0">
              <a:buNone/>
            </a:pPr>
            <a:r>
              <a:rPr lang="en-GB" dirty="0"/>
              <a:t>This Lent, we are also making our journey </a:t>
            </a:r>
            <a:r>
              <a:rPr lang="en-GB" dirty="0" smtClean="0"/>
              <a:t>alongside</a:t>
            </a:r>
          </a:p>
          <a:p>
            <a:pPr marL="0" indent="0">
              <a:buNone/>
            </a:pPr>
            <a:r>
              <a:rPr lang="en-GB" dirty="0" smtClean="0"/>
              <a:t> </a:t>
            </a:r>
            <a:r>
              <a:rPr lang="en-GB" dirty="0"/>
              <a:t>families around the world living in poverty, especially </a:t>
            </a:r>
            <a:endParaRPr lang="en-GB" dirty="0" smtClean="0"/>
          </a:p>
          <a:p>
            <a:pPr marL="0" indent="0">
              <a:buNone/>
            </a:pPr>
            <a:r>
              <a:rPr lang="en-GB" dirty="0" smtClean="0"/>
              <a:t>those </a:t>
            </a:r>
            <a:r>
              <a:rPr lang="en-GB" dirty="0"/>
              <a:t>who do not have the basic things they need like </a:t>
            </a:r>
            <a:endParaRPr lang="en-GB" dirty="0" smtClean="0"/>
          </a:p>
          <a:p>
            <a:pPr marL="0" indent="0">
              <a:buNone/>
            </a:pPr>
            <a:r>
              <a:rPr lang="en-GB" dirty="0" smtClean="0"/>
              <a:t>enough </a:t>
            </a:r>
            <a:r>
              <a:rPr lang="en-GB" dirty="0"/>
              <a:t>nutritious food to eat. </a:t>
            </a:r>
          </a:p>
          <a:p>
            <a:pPr marL="0" indent="0">
              <a:buNone/>
            </a:pPr>
            <a:endParaRPr lang="en-GB" dirty="0"/>
          </a:p>
        </p:txBody>
      </p:sp>
      <p:pic>
        <p:nvPicPr>
          <p:cNvPr id="1026" name="Picture 2" descr="Then Jesus was led by the Spirit into the wilderness to be tempted by the devil. – Slid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987" y="3394754"/>
            <a:ext cx="4135785" cy="310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394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991" y="146685"/>
            <a:ext cx="8164510" cy="1150938"/>
          </a:xfrm>
        </p:spPr>
        <p:txBody>
          <a:bodyPr/>
          <a:lstStyle/>
          <a:p>
            <a:r>
              <a:rPr lang="en-US" dirty="0" smtClean="0"/>
              <a:t>Opening Prayer</a:t>
            </a:r>
            <a:endParaRPr lang="en-GB" dirty="0"/>
          </a:p>
        </p:txBody>
      </p:sp>
      <p:sp>
        <p:nvSpPr>
          <p:cNvPr id="3" name="Content Placeholder 2"/>
          <p:cNvSpPr>
            <a:spLocks noGrp="1"/>
          </p:cNvSpPr>
          <p:nvPr>
            <p:ph idx="1"/>
          </p:nvPr>
        </p:nvSpPr>
        <p:spPr>
          <a:xfrm>
            <a:off x="1587025" y="1434873"/>
            <a:ext cx="6590324" cy="4182157"/>
          </a:xfrm>
        </p:spPr>
        <p:txBody>
          <a:bodyPr>
            <a:normAutofit/>
          </a:bodyPr>
          <a:lstStyle/>
          <a:p>
            <a:pPr marL="0" indent="0">
              <a:buNone/>
            </a:pPr>
            <a:r>
              <a:rPr lang="en-US" dirty="0" smtClean="0"/>
              <a:t>In the name of the Father…</a:t>
            </a:r>
          </a:p>
          <a:p>
            <a:pPr marL="0" indent="0">
              <a:buNone/>
            </a:pPr>
            <a:endParaRPr lang="en-US" dirty="0"/>
          </a:p>
          <a:p>
            <a:pPr marL="0" indent="0">
              <a:buNone/>
            </a:pPr>
            <a:r>
              <a:rPr lang="en-US" dirty="0" smtClean="0"/>
              <a:t>Loving and compassionate God, </a:t>
            </a:r>
          </a:p>
          <a:p>
            <a:pPr marL="0" indent="0">
              <a:buNone/>
            </a:pPr>
            <a:r>
              <a:rPr lang="en-US" dirty="0" smtClean="0"/>
              <a:t>teach us to show love and mercy to each other.</a:t>
            </a:r>
          </a:p>
          <a:p>
            <a:pPr marL="0" indent="0">
              <a:buNone/>
            </a:pPr>
            <a:r>
              <a:rPr lang="en-US" dirty="0" smtClean="0"/>
              <a:t>As we begin our journey through Lent, inspire us to be generous and kind.</a:t>
            </a:r>
          </a:p>
          <a:p>
            <a:pPr marL="0" indent="0">
              <a:buNone/>
            </a:pPr>
            <a:r>
              <a:rPr lang="en-US" dirty="0" smtClean="0"/>
              <a:t>Through our joy, patience and kindness, may we help to build a better world.</a:t>
            </a:r>
          </a:p>
          <a:p>
            <a:pPr marL="0" indent="0">
              <a:buNone/>
            </a:pPr>
            <a:endParaRPr lang="en-US" dirty="0" smtClean="0"/>
          </a:p>
          <a:p>
            <a:pPr marL="0" indent="0">
              <a:buNone/>
            </a:pPr>
            <a:r>
              <a:rPr lang="en-US" dirty="0" smtClean="0"/>
              <a:t>Amen.</a:t>
            </a:r>
          </a:p>
          <a:p>
            <a:endParaRPr lang="en-GB" dirty="0"/>
          </a:p>
        </p:txBody>
      </p:sp>
    </p:spTree>
    <p:extLst>
      <p:ext uri="{BB962C8B-B14F-4D97-AF65-F5344CB8AC3E}">
        <p14:creationId xmlns:p14="http://schemas.microsoft.com/office/powerpoint/2010/main" val="111290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the Deer Pants</a:t>
            </a:r>
            <a:endParaRPr lang="en-GB" dirty="0"/>
          </a:p>
        </p:txBody>
      </p:sp>
      <p:sp>
        <p:nvSpPr>
          <p:cNvPr id="4" name="Content Placeholder 3"/>
          <p:cNvSpPr>
            <a:spLocks noGrp="1"/>
          </p:cNvSpPr>
          <p:nvPr>
            <p:ph sz="half" idx="1"/>
          </p:nvPr>
        </p:nvSpPr>
        <p:spPr/>
        <p:txBody>
          <a:bodyPr>
            <a:normAutofit fontScale="85000" lnSpcReduction="20000"/>
          </a:bodyPr>
          <a:lstStyle/>
          <a:p>
            <a:pPr marL="0" indent="0">
              <a:buNone/>
            </a:pPr>
            <a:r>
              <a:rPr lang="en-US" dirty="0"/>
              <a:t>As the deer pants for the water,</a:t>
            </a:r>
          </a:p>
          <a:p>
            <a:pPr marL="0" indent="0">
              <a:buNone/>
            </a:pPr>
            <a:r>
              <a:rPr lang="en-US" dirty="0"/>
              <a:t>so my soul longs after You.</a:t>
            </a:r>
          </a:p>
          <a:p>
            <a:pPr marL="0" indent="0">
              <a:buNone/>
            </a:pPr>
            <a:r>
              <a:rPr lang="en-US" dirty="0"/>
              <a:t>You alone are my heart's desire</a:t>
            </a:r>
          </a:p>
          <a:p>
            <a:pPr marL="0" indent="0">
              <a:buNone/>
            </a:pPr>
            <a:r>
              <a:rPr lang="en-US" dirty="0"/>
              <a:t>and I long to worship You.</a:t>
            </a:r>
          </a:p>
          <a:p>
            <a:pPr marL="0" indent="0">
              <a:buNone/>
            </a:pPr>
            <a:endParaRPr lang="en-US" b="1" dirty="0" smtClean="0"/>
          </a:p>
          <a:p>
            <a:pPr marL="0" indent="0">
              <a:buNone/>
            </a:pPr>
            <a:r>
              <a:rPr lang="en-US" b="1" dirty="0" smtClean="0"/>
              <a:t>You </a:t>
            </a:r>
            <a:r>
              <a:rPr lang="en-US" b="1" dirty="0"/>
              <a:t>alone are my strength, my shield,</a:t>
            </a:r>
          </a:p>
          <a:p>
            <a:pPr marL="0" indent="0">
              <a:buNone/>
            </a:pPr>
            <a:r>
              <a:rPr lang="en-US" b="1" dirty="0"/>
              <a:t>to You alone may my spirit yield.</a:t>
            </a:r>
          </a:p>
          <a:p>
            <a:pPr marL="0" indent="0">
              <a:buNone/>
            </a:pPr>
            <a:r>
              <a:rPr lang="en-US" b="1" dirty="0"/>
              <a:t>You alone are my heart's desire</a:t>
            </a:r>
          </a:p>
          <a:p>
            <a:pPr marL="0" indent="0">
              <a:buNone/>
            </a:pPr>
            <a:r>
              <a:rPr lang="en-US" b="1" dirty="0"/>
              <a:t>and I long to worship You.</a:t>
            </a:r>
            <a:endParaRPr lang="en-GB" b="1" dirty="0"/>
          </a:p>
        </p:txBody>
      </p:sp>
      <p:sp>
        <p:nvSpPr>
          <p:cNvPr id="5" name="Content Placeholder 4"/>
          <p:cNvSpPr>
            <a:spLocks noGrp="1"/>
          </p:cNvSpPr>
          <p:nvPr>
            <p:ph sz="half" idx="2"/>
          </p:nvPr>
        </p:nvSpPr>
        <p:spPr/>
        <p:txBody>
          <a:bodyPr>
            <a:normAutofit fontScale="85000" lnSpcReduction="20000"/>
          </a:bodyPr>
          <a:lstStyle/>
          <a:p>
            <a:pPr marL="0" indent="0">
              <a:buNone/>
            </a:pPr>
            <a:r>
              <a:rPr lang="en-US" dirty="0"/>
              <a:t>I want You more than gold or silver,</a:t>
            </a:r>
          </a:p>
          <a:p>
            <a:pPr marL="0" indent="0">
              <a:buNone/>
            </a:pPr>
            <a:r>
              <a:rPr lang="en-GB" dirty="0"/>
              <a:t>only You can satisfy.</a:t>
            </a:r>
          </a:p>
          <a:p>
            <a:pPr marL="0" indent="0">
              <a:buNone/>
            </a:pPr>
            <a:r>
              <a:rPr lang="en-US" dirty="0"/>
              <a:t>You alone are the real joy-giver</a:t>
            </a:r>
          </a:p>
          <a:p>
            <a:pPr marL="0" indent="0">
              <a:buNone/>
            </a:pPr>
            <a:r>
              <a:rPr lang="en-US" dirty="0"/>
              <a:t>and the apple of my eye.</a:t>
            </a:r>
          </a:p>
          <a:p>
            <a:pPr marL="0" indent="0">
              <a:buNone/>
            </a:pPr>
            <a:r>
              <a:rPr lang="en-US" b="1" dirty="0"/>
              <a:t>You alone are my strength, my </a:t>
            </a:r>
            <a:r>
              <a:rPr lang="en-US" b="1" dirty="0" smtClean="0"/>
              <a:t>shield…</a:t>
            </a:r>
          </a:p>
          <a:p>
            <a:pPr marL="0" indent="0">
              <a:buNone/>
            </a:pPr>
            <a:endParaRPr lang="en-US" b="1" dirty="0"/>
          </a:p>
          <a:p>
            <a:pPr marL="0" indent="0">
              <a:buNone/>
            </a:pPr>
            <a:r>
              <a:rPr lang="en-US" dirty="0"/>
              <a:t>You're my Friend and You're my Brother,</a:t>
            </a:r>
          </a:p>
          <a:p>
            <a:pPr marL="0" indent="0">
              <a:buNone/>
            </a:pPr>
            <a:r>
              <a:rPr lang="en-US" dirty="0"/>
              <a:t>even though You are a king.</a:t>
            </a:r>
          </a:p>
          <a:p>
            <a:pPr marL="0" indent="0">
              <a:buNone/>
            </a:pPr>
            <a:r>
              <a:rPr lang="en-US" dirty="0"/>
              <a:t>I love You more than any other,</a:t>
            </a:r>
          </a:p>
          <a:p>
            <a:pPr marL="0" indent="0">
              <a:buNone/>
            </a:pPr>
            <a:r>
              <a:rPr lang="en-US" dirty="0"/>
              <a:t>so much more than anything.</a:t>
            </a:r>
          </a:p>
          <a:p>
            <a:pPr marL="0" indent="0">
              <a:buNone/>
            </a:pPr>
            <a:r>
              <a:rPr lang="en-US" b="1" dirty="0"/>
              <a:t>You alone are my strength, my </a:t>
            </a:r>
            <a:r>
              <a:rPr lang="en-US" b="1" dirty="0" smtClean="0"/>
              <a:t>shield…</a:t>
            </a:r>
            <a:endParaRPr lang="en-GB" b="1" dirty="0"/>
          </a:p>
        </p:txBody>
      </p:sp>
    </p:spTree>
    <p:extLst>
      <p:ext uri="{BB962C8B-B14F-4D97-AF65-F5344CB8AC3E}">
        <p14:creationId xmlns:p14="http://schemas.microsoft.com/office/powerpoint/2010/main" val="316887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976"/>
            <a:ext cx="10886013" cy="1150938"/>
          </a:xfrm>
        </p:spPr>
        <p:txBody>
          <a:bodyPr/>
          <a:lstStyle/>
          <a:p>
            <a:r>
              <a:rPr lang="en-US" dirty="0" smtClean="0"/>
              <a:t>Listen out for these words:</a:t>
            </a:r>
            <a:endParaRPr lang="en-GB" dirty="0"/>
          </a:p>
        </p:txBody>
      </p:sp>
      <p:sp>
        <p:nvSpPr>
          <p:cNvPr id="3" name="Content Placeholder 2"/>
          <p:cNvSpPr>
            <a:spLocks noGrp="1"/>
          </p:cNvSpPr>
          <p:nvPr>
            <p:ph idx="1"/>
          </p:nvPr>
        </p:nvSpPr>
        <p:spPr>
          <a:xfrm>
            <a:off x="-1080011" y="1765799"/>
            <a:ext cx="10886013" cy="4387851"/>
          </a:xfrm>
        </p:spPr>
        <p:txBody>
          <a:bodyPr/>
          <a:lstStyle/>
          <a:p>
            <a:pPr marL="0" indent="0" algn="ctr">
              <a:buNone/>
            </a:pPr>
            <a:r>
              <a:rPr lang="en-GB" dirty="0" smtClean="0"/>
              <a:t>“Let your hearts be broken, not your garments torn.”</a:t>
            </a:r>
          </a:p>
          <a:p>
            <a:pPr marL="0" indent="0" algn="ctr">
              <a:buNone/>
            </a:pPr>
            <a:endParaRPr lang="en-US" dirty="0"/>
          </a:p>
          <a:p>
            <a:pPr marL="0" indent="0" algn="ctr">
              <a:buNone/>
            </a:pPr>
            <a:r>
              <a:rPr lang="en-US" dirty="0" smtClean="0"/>
              <a:t>I wonder what this means</a:t>
            </a:r>
            <a:endParaRPr lang="en-GB" dirty="0"/>
          </a:p>
        </p:txBody>
      </p:sp>
    </p:spTree>
    <p:extLst>
      <p:ext uri="{BB962C8B-B14F-4D97-AF65-F5344CB8AC3E}">
        <p14:creationId xmlns:p14="http://schemas.microsoft.com/office/powerpoint/2010/main" val="274106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Scripture Reading</a:t>
            </a:r>
            <a:endParaRPr lang="en-GB" dirty="0"/>
          </a:p>
        </p:txBody>
      </p:sp>
      <p:sp>
        <p:nvSpPr>
          <p:cNvPr id="3" name="Content Placeholder 2"/>
          <p:cNvSpPr>
            <a:spLocks noGrp="1"/>
          </p:cNvSpPr>
          <p:nvPr>
            <p:ph idx="1"/>
          </p:nvPr>
        </p:nvSpPr>
        <p:spPr/>
        <p:txBody>
          <a:bodyPr/>
          <a:lstStyle/>
          <a:p>
            <a:pPr marL="0" indent="0">
              <a:buNone/>
            </a:pPr>
            <a:r>
              <a:rPr lang="en-GB" dirty="0"/>
              <a:t>A reading from the prophet, Joel</a:t>
            </a:r>
            <a:r>
              <a:rPr lang="en-GB" b="1" dirty="0"/>
              <a:t> </a:t>
            </a:r>
            <a:r>
              <a:rPr lang="en-GB" i="1" dirty="0"/>
              <a:t>(2:12-13) </a:t>
            </a:r>
            <a:endParaRPr lang="en-GB" dirty="0"/>
          </a:p>
          <a:p>
            <a:pPr marL="0" indent="0">
              <a:buNone/>
            </a:pPr>
            <a:endParaRPr lang="en-GB" dirty="0" smtClean="0"/>
          </a:p>
          <a:p>
            <a:pPr marL="0" indent="0">
              <a:buNone/>
            </a:pPr>
            <a:r>
              <a:rPr lang="en-GB" dirty="0" smtClean="0"/>
              <a:t>‘</a:t>
            </a:r>
            <a:r>
              <a:rPr lang="en-GB" dirty="0"/>
              <a:t>Now, now – it is the Lord who speaks – come back to me with all your heart, fasting, weeping, mourning.’ </a:t>
            </a:r>
            <a:r>
              <a:rPr lang="en-GB" dirty="0">
                <a:solidFill>
                  <a:schemeClr val="accent1"/>
                </a:solidFill>
              </a:rPr>
              <a:t>Let your hearts be broken, not your garments torn. </a:t>
            </a:r>
            <a:r>
              <a:rPr lang="en-GB" dirty="0"/>
              <a:t>Turn to the Lord your God again, for he is all tenderness and compassion, slow to anger, rich in graciousness, and ready to relent.</a:t>
            </a:r>
          </a:p>
          <a:p>
            <a:endParaRPr lang="en-GB" dirty="0"/>
          </a:p>
        </p:txBody>
      </p:sp>
    </p:spTree>
    <p:extLst>
      <p:ext uri="{BB962C8B-B14F-4D97-AF65-F5344CB8AC3E}">
        <p14:creationId xmlns:p14="http://schemas.microsoft.com/office/powerpoint/2010/main" val="298699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GB" dirty="0"/>
          </a:p>
        </p:txBody>
      </p:sp>
      <p:sp>
        <p:nvSpPr>
          <p:cNvPr id="3" name="Content Placeholder 2"/>
          <p:cNvSpPr>
            <a:spLocks noGrp="1"/>
          </p:cNvSpPr>
          <p:nvPr>
            <p:ph idx="1"/>
          </p:nvPr>
        </p:nvSpPr>
        <p:spPr>
          <a:xfrm>
            <a:off x="838200" y="1834334"/>
            <a:ext cx="10515600" cy="4351338"/>
          </a:xfrm>
        </p:spPr>
        <p:txBody>
          <a:bodyPr>
            <a:normAutofit lnSpcReduction="10000"/>
          </a:bodyPr>
          <a:lstStyle/>
          <a:p>
            <a:pPr marL="0" indent="0" algn="ctr">
              <a:buNone/>
            </a:pPr>
            <a:r>
              <a:rPr lang="en-GB" dirty="0" smtClean="0">
                <a:solidFill>
                  <a:schemeClr val="accent1"/>
                </a:solidFill>
              </a:rPr>
              <a:t>Let your hearts be broken, not your garments torn.</a:t>
            </a:r>
          </a:p>
          <a:p>
            <a:pPr marL="0" indent="0" algn="ctr">
              <a:buNone/>
            </a:pPr>
            <a:endParaRPr lang="en-US" dirty="0">
              <a:solidFill>
                <a:schemeClr val="accent1"/>
              </a:solidFill>
            </a:endParaRPr>
          </a:p>
          <a:p>
            <a:pPr marL="0" indent="0" algn="ctr">
              <a:buNone/>
            </a:pPr>
            <a:r>
              <a:rPr lang="en-GB" dirty="0"/>
              <a:t>In other words, let your heart be opened; it’s not about how you look on the outside, it’s all about what your heart is doing inside. God is full of love and wants us to have hearts filled with love because we have experienced his mercy</a:t>
            </a:r>
            <a:r>
              <a:rPr lang="en-GB" dirty="0" smtClean="0"/>
              <a:t>.</a:t>
            </a:r>
          </a:p>
          <a:p>
            <a:pPr marL="0" indent="0" algn="ctr">
              <a:buNone/>
            </a:pPr>
            <a:endParaRPr lang="en-US" dirty="0"/>
          </a:p>
          <a:p>
            <a:pPr marL="0" indent="0" algn="ctr">
              <a:buNone/>
            </a:pPr>
            <a:r>
              <a:rPr lang="en-US" dirty="0" smtClean="0"/>
              <a:t>God is forgiving, </a:t>
            </a:r>
          </a:p>
          <a:p>
            <a:pPr marL="0" indent="0" algn="ctr">
              <a:buNone/>
            </a:pPr>
            <a:r>
              <a:rPr lang="en-US" dirty="0" smtClean="0"/>
              <a:t>God loves us, </a:t>
            </a:r>
          </a:p>
          <a:p>
            <a:pPr marL="0" indent="0" algn="ctr">
              <a:buNone/>
            </a:pPr>
            <a:r>
              <a:rPr lang="en-US" dirty="0" smtClean="0"/>
              <a:t>God is not angry</a:t>
            </a:r>
            <a:endParaRPr lang="en-GB" dirty="0"/>
          </a:p>
        </p:txBody>
      </p:sp>
      <p:pic>
        <p:nvPicPr>
          <p:cNvPr id="2050" name="Picture 2" descr="After Jesus’ baptism He was led out into the wilderness. He was in the wilderness for forty days and forty nights without food. Jesus was not only hungry but He was very weak. The devil then tempted Jesus. – Slid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0707" y="4110127"/>
            <a:ext cx="3049179" cy="2286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214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that’s extra this Lent to fill our hearts…</a:t>
            </a:r>
            <a:endParaRPr lang="en-GB" dirty="0"/>
          </a:p>
        </p:txBody>
      </p:sp>
      <p:sp>
        <p:nvSpPr>
          <p:cNvPr id="3" name="Content Placeholder 2"/>
          <p:cNvSpPr>
            <a:spLocks noGrp="1"/>
          </p:cNvSpPr>
          <p:nvPr>
            <p:ph idx="1"/>
          </p:nvPr>
        </p:nvSpPr>
        <p:spPr/>
        <p:txBody>
          <a:bodyPr/>
          <a:lstStyle/>
          <a:p>
            <a:pPr marL="0" indent="0">
              <a:buNone/>
            </a:pPr>
            <a:r>
              <a:rPr lang="en-GB" dirty="0" smtClean="0">
                <a:hlinkClick r:id="rId2"/>
              </a:rPr>
              <a:t>https://www.youtube.com/watch?v=y_a6cJeLH1Y</a:t>
            </a:r>
            <a:endParaRPr lang="en-GB" dirty="0" smtClean="0"/>
          </a:p>
          <a:p>
            <a:pPr marL="0" indent="0">
              <a:buNone/>
            </a:pPr>
            <a:endParaRPr lang="en-US" dirty="0"/>
          </a:p>
          <a:p>
            <a:pPr marL="0" indent="0">
              <a:buNone/>
            </a:pPr>
            <a:r>
              <a:rPr lang="en-US" dirty="0" smtClean="0"/>
              <a:t>The Food Bank Collection</a:t>
            </a:r>
          </a:p>
          <a:p>
            <a:pPr marL="0" indent="0">
              <a:buNone/>
            </a:pPr>
            <a:endParaRPr lang="en-US" dirty="0"/>
          </a:p>
          <a:p>
            <a:pPr marL="0" indent="0">
              <a:buNone/>
            </a:pPr>
            <a:r>
              <a:rPr lang="en-US" dirty="0" smtClean="0"/>
              <a:t>Helping Others</a:t>
            </a:r>
          </a:p>
          <a:p>
            <a:pPr marL="0" indent="0">
              <a:buNone/>
            </a:pPr>
            <a:endParaRPr lang="en-US" dirty="0"/>
          </a:p>
          <a:p>
            <a:pPr marL="0" indent="0">
              <a:buNone/>
            </a:pPr>
            <a:r>
              <a:rPr lang="en-US" dirty="0" smtClean="0"/>
              <a:t>Caring for others</a:t>
            </a:r>
            <a:endParaRPr lang="en-GB" dirty="0"/>
          </a:p>
        </p:txBody>
      </p:sp>
    </p:spTree>
    <p:extLst>
      <p:ext uri="{BB962C8B-B14F-4D97-AF65-F5344CB8AC3E}">
        <p14:creationId xmlns:p14="http://schemas.microsoft.com/office/powerpoint/2010/main" val="280952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Gifts of Love </a:t>
            </a:r>
            <a:r>
              <a:rPr lang="en-US" sz="900" dirty="0" smtClean="0">
                <a:hlinkClick r:id="rId2"/>
              </a:rPr>
              <a:t>https://www.youtube.com/watch?v=wFB5jbRE2RM</a:t>
            </a:r>
            <a:r>
              <a:rPr lang="en-US" sz="900" dirty="0" smtClean="0"/>
              <a:t> </a:t>
            </a:r>
            <a:r>
              <a:rPr lang="en-US" sz="900" dirty="0" smtClean="0">
                <a:hlinkClick r:id="rId3"/>
              </a:rPr>
              <a:t>https://www.youtube.com/watch?v=9n1ChS-5Unc</a:t>
            </a:r>
            <a:r>
              <a:rPr lang="en-US" sz="900" dirty="0" smtClean="0"/>
              <a:t/>
            </a:r>
            <a:br>
              <a:rPr lang="en-US" sz="900" dirty="0" smtClean="0"/>
            </a:br>
            <a:r>
              <a:rPr lang="en-US" dirty="0" smtClean="0"/>
              <a:t/>
            </a:r>
            <a:br>
              <a:rPr lang="en-US" dirty="0" smtClean="0"/>
            </a:br>
            <a:endParaRPr lang="en-GB" dirty="0"/>
          </a:p>
        </p:txBody>
      </p:sp>
      <p:sp>
        <p:nvSpPr>
          <p:cNvPr id="4" name="Content Placeholder 3"/>
          <p:cNvSpPr>
            <a:spLocks noGrp="1"/>
          </p:cNvSpPr>
          <p:nvPr>
            <p:ph sz="half" idx="1"/>
          </p:nvPr>
        </p:nvSpPr>
        <p:spPr>
          <a:xfrm>
            <a:off x="838199" y="1825624"/>
            <a:ext cx="6128657" cy="4697095"/>
          </a:xfrm>
        </p:spPr>
        <p:txBody>
          <a:bodyPr>
            <a:normAutofit fontScale="55000" lnSpcReduction="20000"/>
          </a:bodyPr>
          <a:lstStyle/>
          <a:p>
            <a:pPr marL="0" indent="0">
              <a:buNone/>
            </a:pPr>
            <a:r>
              <a:rPr lang="en-GB" sz="3800" dirty="0"/>
              <a:t>Gift of love, dawning bright,</a:t>
            </a:r>
          </a:p>
          <a:p>
            <a:pPr marL="0" indent="0">
              <a:buNone/>
            </a:pPr>
            <a:r>
              <a:rPr lang="en-GB" sz="3800" dirty="0"/>
              <a:t>Pierces through endless night:</a:t>
            </a:r>
          </a:p>
          <a:p>
            <a:pPr marL="0" indent="0">
              <a:buNone/>
            </a:pPr>
            <a:r>
              <a:rPr lang="en-GB" sz="3800" dirty="0"/>
              <a:t>God of life, sharing might,</a:t>
            </a:r>
          </a:p>
          <a:p>
            <a:pPr marL="0" indent="0">
              <a:buNone/>
            </a:pPr>
            <a:r>
              <a:rPr lang="en-GB" sz="3800" dirty="0"/>
              <a:t>All creation holding,</a:t>
            </a:r>
          </a:p>
          <a:p>
            <a:pPr marL="0" indent="0">
              <a:buNone/>
            </a:pPr>
            <a:r>
              <a:rPr lang="en-GB" sz="3800" dirty="0"/>
              <a:t>Earth and sky unfolding.</a:t>
            </a:r>
          </a:p>
          <a:p>
            <a:pPr marL="0" indent="0">
              <a:buNone/>
            </a:pPr>
            <a:r>
              <a:rPr lang="en-GB" sz="3800" dirty="0"/>
              <a:t> </a:t>
            </a:r>
          </a:p>
          <a:p>
            <a:pPr marL="0" indent="0">
              <a:buNone/>
            </a:pPr>
            <a:r>
              <a:rPr lang="en-GB" sz="3800" b="1" dirty="0"/>
              <a:t>Gifts of love, love, love.</a:t>
            </a:r>
            <a:endParaRPr lang="en-GB" sz="3800" dirty="0"/>
          </a:p>
          <a:p>
            <a:pPr marL="0" indent="0">
              <a:buNone/>
            </a:pPr>
            <a:r>
              <a:rPr lang="en-GB" sz="3800" b="1" dirty="0"/>
              <a:t>Gifts of love, love, love.</a:t>
            </a:r>
            <a:endParaRPr lang="en-GB" sz="3800" dirty="0"/>
          </a:p>
          <a:p>
            <a:pPr marL="0" indent="0">
              <a:buNone/>
            </a:pPr>
            <a:r>
              <a:rPr lang="en-GB" sz="3800" b="1" dirty="0"/>
              <a:t>Glory be, Lord to thee,</a:t>
            </a:r>
            <a:endParaRPr lang="en-GB" sz="3800" dirty="0"/>
          </a:p>
          <a:p>
            <a:pPr marL="0" indent="0">
              <a:buNone/>
            </a:pPr>
            <a:r>
              <a:rPr lang="en-GB" sz="3800" b="1" dirty="0"/>
              <a:t>God of our salvation.</a:t>
            </a:r>
            <a:endParaRPr lang="en-GB" sz="3800" dirty="0"/>
          </a:p>
          <a:p>
            <a:pPr marL="0" indent="0">
              <a:buNone/>
            </a:pPr>
            <a:endParaRPr lang="en-GB" dirty="0"/>
          </a:p>
        </p:txBody>
      </p:sp>
      <p:sp>
        <p:nvSpPr>
          <p:cNvPr id="5" name="Content Placeholder 4"/>
          <p:cNvSpPr>
            <a:spLocks noGrp="1"/>
          </p:cNvSpPr>
          <p:nvPr>
            <p:ph sz="half" idx="2"/>
          </p:nvPr>
        </p:nvSpPr>
        <p:spPr>
          <a:xfrm>
            <a:off x="7156268" y="1453742"/>
            <a:ext cx="6124303" cy="4723221"/>
          </a:xfrm>
        </p:spPr>
        <p:txBody>
          <a:bodyPr>
            <a:normAutofit fontScale="55000" lnSpcReduction="20000"/>
          </a:bodyPr>
          <a:lstStyle/>
          <a:p>
            <a:pPr marL="0" indent="0">
              <a:buNone/>
            </a:pPr>
            <a:r>
              <a:rPr lang="en-GB" sz="3600" dirty="0"/>
              <a:t>Thus you spoke from on high:</a:t>
            </a:r>
          </a:p>
          <a:p>
            <a:pPr marL="0" indent="0">
              <a:buNone/>
            </a:pPr>
            <a:r>
              <a:rPr lang="en-GB" sz="3600" dirty="0"/>
              <a:t>Choose to love or to die,</a:t>
            </a:r>
          </a:p>
          <a:p>
            <a:pPr marL="0" indent="0">
              <a:buNone/>
            </a:pPr>
            <a:r>
              <a:rPr lang="en-GB" sz="3600" dirty="0"/>
              <a:t>Love to give or deny –</a:t>
            </a:r>
          </a:p>
          <a:p>
            <a:pPr marL="0" indent="0">
              <a:buNone/>
            </a:pPr>
            <a:r>
              <a:rPr lang="en-GB" sz="3600" dirty="0"/>
              <a:t>Life and love now blending;</a:t>
            </a:r>
          </a:p>
          <a:p>
            <a:pPr marL="0" indent="0">
              <a:buNone/>
            </a:pPr>
            <a:r>
              <a:rPr lang="en-GB" sz="3600" dirty="0"/>
              <a:t>Love is life unending</a:t>
            </a:r>
            <a:r>
              <a:rPr lang="en-GB" sz="3600" dirty="0" smtClean="0"/>
              <a:t>.</a:t>
            </a:r>
            <a:endParaRPr lang="en-GB" sz="3600" dirty="0"/>
          </a:p>
          <a:p>
            <a:pPr marL="0" indent="0">
              <a:buNone/>
            </a:pPr>
            <a:r>
              <a:rPr lang="en-GB" sz="3600" b="1" dirty="0"/>
              <a:t>Gifts of love, love, </a:t>
            </a:r>
            <a:r>
              <a:rPr lang="en-GB" sz="3600" b="1" dirty="0" smtClean="0"/>
              <a:t>love…</a:t>
            </a:r>
          </a:p>
          <a:p>
            <a:pPr marL="0" indent="0">
              <a:buNone/>
            </a:pPr>
            <a:endParaRPr lang="en-US" sz="3600" b="1" dirty="0"/>
          </a:p>
          <a:p>
            <a:pPr marL="0" indent="0">
              <a:buNone/>
            </a:pPr>
            <a:r>
              <a:rPr lang="en-GB" sz="3600" dirty="0"/>
              <a:t>Then you came on the earth,</a:t>
            </a:r>
          </a:p>
          <a:p>
            <a:pPr marL="0" indent="0">
              <a:buNone/>
            </a:pPr>
            <a:r>
              <a:rPr lang="en-GB" sz="3600" dirty="0"/>
              <a:t>Gift of love from your birth;</a:t>
            </a:r>
          </a:p>
          <a:p>
            <a:pPr marL="0" indent="0">
              <a:buNone/>
            </a:pPr>
            <a:r>
              <a:rPr lang="en-GB" sz="3600" dirty="0"/>
              <a:t>Shared our life, gave us worth;</a:t>
            </a:r>
          </a:p>
          <a:p>
            <a:pPr marL="0" indent="0">
              <a:buNone/>
            </a:pPr>
            <a:r>
              <a:rPr lang="en-GB" sz="3600" dirty="0"/>
              <a:t>To yourself inviting,</a:t>
            </a:r>
          </a:p>
          <a:p>
            <a:pPr marL="0" indent="0">
              <a:buNone/>
            </a:pPr>
            <a:r>
              <a:rPr lang="en-GB" sz="3600" dirty="0"/>
              <a:t>God with us uniting.</a:t>
            </a:r>
          </a:p>
          <a:p>
            <a:pPr marL="0" indent="0">
              <a:buNone/>
            </a:pPr>
            <a:r>
              <a:rPr lang="en-GB" sz="3600" dirty="0"/>
              <a:t> </a:t>
            </a:r>
            <a:r>
              <a:rPr lang="en-GB" sz="3600" b="1" dirty="0" smtClean="0"/>
              <a:t>Gifts </a:t>
            </a:r>
            <a:r>
              <a:rPr lang="en-GB" sz="3600" b="1" dirty="0"/>
              <a:t>of love, love, </a:t>
            </a:r>
            <a:r>
              <a:rPr lang="en-GB" sz="3600" b="1" dirty="0" smtClean="0"/>
              <a:t>love…</a:t>
            </a:r>
            <a:endParaRPr lang="en-GB" sz="36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43198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3.xml><?xml version="1.0" encoding="utf-8"?>
<a:theme xmlns:a="http://schemas.openxmlformats.org/drawingml/2006/main" name="2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4.xml><?xml version="1.0" encoding="utf-8"?>
<a:theme xmlns:a="http://schemas.openxmlformats.org/drawingml/2006/main" name="3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5.xml><?xml version="1.0" encoding="utf-8"?>
<a:theme xmlns:a="http://schemas.openxmlformats.org/drawingml/2006/main" name="4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674</Words>
  <Application>Microsoft Office PowerPoint</Application>
  <PresentationFormat>Widescreen</PresentationFormat>
  <Paragraphs>115</Paragraphs>
  <Slides>11</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11</vt:i4>
      </vt:variant>
    </vt:vector>
  </HeadingPairs>
  <TitlesOfParts>
    <vt:vector size="20" baseType="lpstr">
      <vt:lpstr>Arial</vt:lpstr>
      <vt:lpstr>Calibri</vt:lpstr>
      <vt:lpstr>Calibri Light</vt:lpstr>
      <vt:lpstr>Twinkl</vt:lpstr>
      <vt:lpstr>Office Theme</vt:lpstr>
      <vt:lpstr>1_Office Theme</vt:lpstr>
      <vt:lpstr>2_Office Theme</vt:lpstr>
      <vt:lpstr>3_Office Theme</vt:lpstr>
      <vt:lpstr>4_Office Theme</vt:lpstr>
      <vt:lpstr>PowerPoint Presentation</vt:lpstr>
      <vt:lpstr>PowerPoint Presentation</vt:lpstr>
      <vt:lpstr>Opening Prayer</vt:lpstr>
      <vt:lpstr>As the Deer Pants</vt:lpstr>
      <vt:lpstr>Listen out for these words:</vt:lpstr>
      <vt:lpstr>Scripture Reading</vt:lpstr>
      <vt:lpstr>Reflection</vt:lpstr>
      <vt:lpstr>What can we do that’s extra this Lent to fill our hearts…</vt:lpstr>
      <vt:lpstr>Gifts of Love https://www.youtube.com/watch?v=wFB5jbRE2RM https://www.youtube.com/watch?v=9n1ChS-5Unc  </vt:lpstr>
      <vt:lpstr>Let’s Pray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dc:title>
  <dc:creator>MissWoodrow</dc:creator>
  <cp:lastModifiedBy>MissWoodrow</cp:lastModifiedBy>
  <cp:revision>11</cp:revision>
  <cp:lastPrinted>2022-02-25T15:32:24Z</cp:lastPrinted>
  <dcterms:created xsi:type="dcterms:W3CDTF">2022-02-25T13:44:17Z</dcterms:created>
  <dcterms:modified xsi:type="dcterms:W3CDTF">2022-02-28T09:56:04Z</dcterms:modified>
</cp:coreProperties>
</file>