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7" d="100"/>
          <a:sy n="77" d="100"/>
        </p:scale>
        <p:origin x="96" y="2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0E0162-D09B-427D-9B1D-CC0393AFE54E}" type="datetimeFigureOut">
              <a:rPr lang="en-GB" smtClean="0"/>
              <a:t>10/01/2022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1445556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0E0162-D09B-427D-9B1D-CC0393AFE54E}" type="datetimeFigureOut">
              <a:rPr lang="en-GB" smtClean="0"/>
              <a:t>10/01/2022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213382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0E0162-D09B-427D-9B1D-CC0393AFE54E}" type="datetimeFigureOut">
              <a:rPr lang="en-GB" smtClean="0"/>
              <a:t>10/01/2022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300210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0E0162-D09B-427D-9B1D-CC0393AFE54E}" type="datetimeFigureOut">
              <a:rPr lang="en-GB" smtClean="0"/>
              <a:t>10/01/2022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1533022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0E0162-D09B-427D-9B1D-CC0393AFE54E}" type="datetimeFigureOut">
              <a:rPr lang="en-GB" smtClean="0"/>
              <a:t>10/01/2022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42819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0E0162-D09B-427D-9B1D-CC0393AFE54E}" type="datetimeFigureOut">
              <a:rPr lang="en-GB" smtClean="0"/>
              <a:t>10/01/2022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2820759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0E0162-D09B-427D-9B1D-CC0393AFE54E}" type="datetimeFigureOut">
              <a:rPr lang="en-GB" smtClean="0"/>
              <a:t>10/01/2022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42248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0E0162-D09B-427D-9B1D-CC0393AFE54E}" type="datetimeFigureOut">
              <a:rPr lang="en-GB" smtClean="0"/>
              <a:t>10/01/2022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3517766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0E0162-D09B-427D-9B1D-CC0393AFE54E}" type="datetimeFigureOut">
              <a:rPr lang="en-GB" smtClean="0"/>
              <a:t>10/01/2022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857673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0E0162-D09B-427D-9B1D-CC0393AFE54E}" type="datetimeFigureOut">
              <a:rPr lang="en-GB" smtClean="0"/>
              <a:t>10/01/2022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287588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50E0162-D09B-427D-9B1D-CC0393AFE54E}" type="datetimeFigureOut">
              <a:rPr lang="en-GB" smtClean="0"/>
              <a:t>10/01/2022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953EC1F-8339-45A3-94EE-CEE487AECDB0}" type="slidenum">
              <a:rPr lang="en-GB" smtClean="0"/>
              <a:t>‹#›</a:t>
            </a:fld>
            <a:endParaRPr lang="en-GB"/>
          </a:p>
        </p:txBody>
      </p:sp>
    </p:spTree>
    <p:extLst>
      <p:ext uri="{BB962C8B-B14F-4D97-AF65-F5344CB8AC3E}">
        <p14:creationId xmlns:p14="http://schemas.microsoft.com/office/powerpoint/2010/main" val="5373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E0162-D09B-427D-9B1D-CC0393AFE54E}" type="datetimeFigureOut">
              <a:rPr lang="en-GB" smtClean="0"/>
              <a:t>10/01/2022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3EC1F-8339-45A3-94EE-CEE487AECDB0}" type="slidenum">
              <a:rPr lang="en-GB" smtClean="0"/>
              <a:t>‹#›</a:t>
            </a:fld>
            <a:endParaRPr lang="en-GB"/>
          </a:p>
        </p:txBody>
      </p:sp>
    </p:spTree>
    <p:extLst>
      <p:ext uri="{BB962C8B-B14F-4D97-AF65-F5344CB8AC3E}">
        <p14:creationId xmlns:p14="http://schemas.microsoft.com/office/powerpoint/2010/main" val="306210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Baptism of the Lord</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285301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611" y="432253"/>
            <a:ext cx="10515600" cy="4351338"/>
          </a:xfrm>
        </p:spPr>
        <p:txBody>
          <a:bodyPr/>
          <a:lstStyle/>
          <a:p>
            <a:pPr marL="0" indent="0">
              <a:buNone/>
            </a:pPr>
            <a:r>
              <a:rPr lang="en-GB" sz="2800" dirty="0" smtClean="0">
                <a:effectLst/>
                <a:latin typeface="Arial" panose="020B0604020202020204" pitchFamily="34" charset="0"/>
                <a:ea typeface="Calibri" panose="020F0502020204030204" pitchFamily="34" charset="0"/>
              </a:rPr>
              <a:t>Today we hear about Jesus’ Baptism and about something very special that happened after it. He was filled with the Holy Spirit. Let’s think some more about the Holy Spirit. </a:t>
            </a:r>
          </a:p>
          <a:p>
            <a:pPr marL="0" indent="0">
              <a:buNone/>
            </a:pPr>
            <a:endParaRPr lang="en-US" dirty="0">
              <a:latin typeface="Arial" panose="020B0604020202020204" pitchFamily="34" charset="0"/>
            </a:endParaRPr>
          </a:p>
          <a:p>
            <a:pPr marL="0" indent="0">
              <a:buNone/>
            </a:pPr>
            <a:r>
              <a:rPr lang="en-US" dirty="0" smtClean="0">
                <a:latin typeface="Arial" panose="020B0604020202020204" pitchFamily="34" charset="0"/>
              </a:rPr>
              <a:t>In the name of the Father…</a:t>
            </a:r>
            <a:endParaRPr lang="en-GB" dirty="0"/>
          </a:p>
        </p:txBody>
      </p:sp>
      <p:pic>
        <p:nvPicPr>
          <p:cNvPr id="1026" name="Picture 2" descr="The Holy Spirit and Giving – The Living Chur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6446" y="3103062"/>
            <a:ext cx="4655929" cy="24791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16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Prayer</a:t>
            </a:r>
            <a:endParaRPr lang="en-GB" dirty="0"/>
          </a:p>
        </p:txBody>
      </p:sp>
      <p:sp>
        <p:nvSpPr>
          <p:cNvPr id="3" name="Content Placeholder 2"/>
          <p:cNvSpPr>
            <a:spLocks noGrp="1"/>
          </p:cNvSpPr>
          <p:nvPr>
            <p:ph idx="1"/>
          </p:nvPr>
        </p:nvSpPr>
        <p:spPr/>
        <p:txBody>
          <a:bodyPr/>
          <a:lstStyle/>
          <a:p>
            <a:pPr marL="0" indent="0">
              <a:buNone/>
            </a:pPr>
            <a:r>
              <a:rPr lang="en-GB" dirty="0"/>
              <a:t>God of heaven and earth, you sent your Son Jesus to lead us to you. Send your Holy Spirit into our hearts so that we may have faith and courage to follow Jesus in all that we do. Amen.</a:t>
            </a:r>
          </a:p>
        </p:txBody>
      </p:sp>
      <p:pic>
        <p:nvPicPr>
          <p:cNvPr id="2050" name="Picture 2" descr="Connections between God's Glory and the Holy Spir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2189" y="3398383"/>
            <a:ext cx="5047622" cy="2654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936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today’s reading</a:t>
            </a:r>
            <a:endParaRPr lang="en-GB" dirty="0"/>
          </a:p>
        </p:txBody>
      </p:sp>
      <p:sp>
        <p:nvSpPr>
          <p:cNvPr id="3" name="Content Placeholder 2"/>
          <p:cNvSpPr>
            <a:spLocks noGrp="1"/>
          </p:cNvSpPr>
          <p:nvPr>
            <p:ph idx="1"/>
          </p:nvPr>
        </p:nvSpPr>
        <p:spPr/>
        <p:txBody>
          <a:bodyPr>
            <a:normAutofit/>
          </a:bodyPr>
          <a:lstStyle/>
          <a:p>
            <a:pPr marL="0" indent="0">
              <a:buNone/>
            </a:pPr>
            <a:r>
              <a:rPr lang="en-GB" dirty="0"/>
              <a:t>We hear about how John the Baptist was baptising people with water. </a:t>
            </a:r>
            <a:endParaRPr lang="en-GB" dirty="0" smtClean="0"/>
          </a:p>
          <a:p>
            <a:pPr marL="0" indent="0">
              <a:buNone/>
            </a:pPr>
            <a:endParaRPr lang="en-GB" dirty="0" smtClean="0"/>
          </a:p>
          <a:p>
            <a:pPr marL="0" indent="0">
              <a:buNone/>
            </a:pPr>
            <a:r>
              <a:rPr lang="en-GB" dirty="0" smtClean="0"/>
              <a:t>He </a:t>
            </a:r>
            <a:r>
              <a:rPr lang="en-GB" dirty="0"/>
              <a:t>says that someone is coming who is more powerful than he is. </a:t>
            </a:r>
            <a:r>
              <a:rPr lang="en-GB" dirty="0" smtClean="0"/>
              <a:t>I wonder who that person is.</a:t>
            </a:r>
            <a:endParaRPr lang="en-GB" dirty="0"/>
          </a:p>
          <a:p>
            <a:pPr marL="0" indent="0">
              <a:buNone/>
            </a:pPr>
            <a:endParaRPr lang="en-GB" dirty="0"/>
          </a:p>
          <a:p>
            <a:pPr marL="0" indent="0">
              <a:buNone/>
            </a:pPr>
            <a:r>
              <a:rPr lang="en-GB" dirty="0" smtClean="0"/>
              <a:t>Listen out for John saying </a:t>
            </a:r>
            <a:r>
              <a:rPr lang="en-GB" dirty="0"/>
              <a:t>he is not good enough to </a:t>
            </a:r>
            <a:r>
              <a:rPr lang="en-GB" dirty="0">
                <a:solidFill>
                  <a:schemeClr val="accent1"/>
                </a:solidFill>
              </a:rPr>
              <a:t>untie the strap of Jesus’ sandals</a:t>
            </a:r>
            <a:r>
              <a:rPr lang="en-GB" dirty="0"/>
              <a:t>. </a:t>
            </a:r>
            <a:r>
              <a:rPr lang="en-GB" dirty="0" smtClean="0"/>
              <a:t>I wonder what John meant by this.</a:t>
            </a:r>
            <a:endParaRPr lang="en-GB" dirty="0"/>
          </a:p>
          <a:p>
            <a:pPr marL="0" indent="0">
              <a:buNone/>
            </a:pPr>
            <a:endParaRPr lang="en-GB" dirty="0"/>
          </a:p>
        </p:txBody>
      </p:sp>
    </p:spTree>
    <p:extLst>
      <p:ext uri="{BB962C8B-B14F-4D97-AF65-F5344CB8AC3E}">
        <p14:creationId xmlns:p14="http://schemas.microsoft.com/office/powerpoint/2010/main" val="1741976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 according to Luke</a:t>
            </a:r>
            <a:endParaRPr lang="en-GB" dirty="0"/>
          </a:p>
        </p:txBody>
      </p:sp>
      <p:sp>
        <p:nvSpPr>
          <p:cNvPr id="3" name="Content Placeholder 2"/>
          <p:cNvSpPr>
            <a:spLocks noGrp="1"/>
          </p:cNvSpPr>
          <p:nvPr>
            <p:ph idx="1"/>
          </p:nvPr>
        </p:nvSpPr>
        <p:spPr>
          <a:xfrm>
            <a:off x="960120" y="1886585"/>
            <a:ext cx="6729549" cy="4351338"/>
          </a:xfrm>
        </p:spPr>
        <p:txBody>
          <a:bodyPr>
            <a:normAutofit fontScale="85000" lnSpcReduction="20000"/>
          </a:bodyPr>
          <a:lstStyle/>
          <a:p>
            <a:pPr marL="0" indent="0">
              <a:buNone/>
            </a:pPr>
            <a:r>
              <a:rPr lang="en-GB" dirty="0"/>
              <a:t>People's hopes began to rise, and they began to wonder whether John perhaps might be the Messiah. So John said to all of them, “I baptize you with water, but someone is coming who is much greater than I am. </a:t>
            </a:r>
            <a:r>
              <a:rPr lang="en-GB" dirty="0">
                <a:solidFill>
                  <a:schemeClr val="accent1"/>
                </a:solidFill>
              </a:rPr>
              <a:t>I am not good enough even to untie his sandals. </a:t>
            </a:r>
            <a:r>
              <a:rPr lang="en-GB" dirty="0"/>
              <a:t>He will baptize you with the Holy Spirit and fire.</a:t>
            </a:r>
          </a:p>
          <a:p>
            <a:pPr marL="0" indent="0">
              <a:buNone/>
            </a:pPr>
            <a:r>
              <a:rPr lang="en-GB" dirty="0"/>
              <a:t>After all the people had been baptized, Jesus also was baptized. While he was praying, heaven was opened, and the Holy Spirit came down upon him in bodily form like a dove. And a voice came from heaven, “You are my own dear Son. I am pleased with you</a:t>
            </a:r>
            <a:r>
              <a:rPr lang="en-GB" dirty="0" smtClean="0"/>
              <a:t>.”</a:t>
            </a:r>
          </a:p>
          <a:p>
            <a:pPr marL="0" indent="0">
              <a:buNone/>
            </a:pPr>
            <a:endParaRPr lang="en-US" dirty="0"/>
          </a:p>
          <a:p>
            <a:pPr marL="0" indent="0">
              <a:buNone/>
            </a:pPr>
            <a:r>
              <a:rPr lang="en-US" dirty="0" smtClean="0"/>
              <a:t>The Gospel of the Lord…</a:t>
            </a:r>
            <a:endParaRPr lang="en-GB" dirty="0"/>
          </a:p>
          <a:p>
            <a:pPr marL="0" indent="0">
              <a:buNone/>
            </a:pPr>
            <a:endParaRPr lang="en-GB" dirty="0"/>
          </a:p>
        </p:txBody>
      </p:sp>
      <p:pic>
        <p:nvPicPr>
          <p:cNvPr id="3074" name="Picture 2" descr="Then John yielded to Him. – Slid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9669" y="1480140"/>
            <a:ext cx="3988525" cy="4674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7882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9526" y="458379"/>
            <a:ext cx="10515600" cy="4351338"/>
          </a:xfrm>
        </p:spPr>
        <p:txBody>
          <a:bodyPr/>
          <a:lstStyle/>
          <a:p>
            <a:pPr marL="0" indent="0">
              <a:buNone/>
            </a:pPr>
            <a:r>
              <a:rPr lang="en-GB" dirty="0" smtClean="0"/>
              <a:t> Did you hear in the reading that John </a:t>
            </a:r>
            <a:r>
              <a:rPr lang="en-GB" dirty="0"/>
              <a:t>does not feel that he is important enough to help Jesus. But, Jesus asks to be baptised by John. </a:t>
            </a:r>
            <a:r>
              <a:rPr lang="en-GB" dirty="0" smtClean="0"/>
              <a:t>I wonder what this shows us about Jesus. </a:t>
            </a:r>
            <a:endParaRPr lang="en-GB" dirty="0"/>
          </a:p>
          <a:p>
            <a:pPr marL="0" indent="0">
              <a:buNone/>
            </a:pPr>
            <a:endParaRPr lang="en-GB" dirty="0"/>
          </a:p>
          <a:p>
            <a:pPr marL="0" indent="0">
              <a:buNone/>
            </a:pPr>
            <a:r>
              <a:rPr lang="en-GB" dirty="0"/>
              <a:t>All of us are important in our own special way, and we are all important enough to serve Jesus. Jesus welcomes us all and sees that we all have special gifts and talents to share.</a:t>
            </a:r>
          </a:p>
        </p:txBody>
      </p:sp>
      <p:pic>
        <p:nvPicPr>
          <p:cNvPr id="4098" name="Picture 2" descr="John replies that he is not Elijah or the Prophet but the one preparing the way for the Lord as Isaiah had foretold. – Slid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8119" y="3578905"/>
            <a:ext cx="3998414" cy="2998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9039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4395" y="275499"/>
            <a:ext cx="6137365" cy="6438810"/>
          </a:xfrm>
        </p:spPr>
        <p:txBody>
          <a:bodyPr>
            <a:normAutofit fontScale="85000" lnSpcReduction="20000"/>
          </a:bodyPr>
          <a:lstStyle/>
          <a:p>
            <a:pPr marL="0" indent="0">
              <a:buNone/>
            </a:pPr>
            <a:r>
              <a:rPr lang="en-GB" dirty="0"/>
              <a:t>Jesus prays, and while he is praying, the Holy Spirit comes down like a dove. Then a voice comes from heaven. </a:t>
            </a:r>
            <a:r>
              <a:rPr lang="en-GB" dirty="0" smtClean="0"/>
              <a:t>I wonder who this could be. </a:t>
            </a:r>
            <a:endParaRPr lang="en-GB" dirty="0"/>
          </a:p>
          <a:p>
            <a:pPr marL="0" indent="0">
              <a:buNone/>
            </a:pPr>
            <a:endParaRPr lang="en-GB" dirty="0" smtClean="0"/>
          </a:p>
          <a:p>
            <a:pPr marL="0" indent="0">
              <a:buNone/>
            </a:pPr>
            <a:r>
              <a:rPr lang="en-GB" i="1" dirty="0" smtClean="0"/>
              <a:t>It’s God he says, “You </a:t>
            </a:r>
            <a:r>
              <a:rPr lang="en-GB" i="1" dirty="0"/>
              <a:t>are my Son and I am pleased with </a:t>
            </a:r>
            <a:r>
              <a:rPr lang="en-GB" i="1" dirty="0" smtClean="0"/>
              <a:t>you”</a:t>
            </a:r>
            <a:endParaRPr lang="en-GB" dirty="0"/>
          </a:p>
          <a:p>
            <a:pPr marL="0" indent="0">
              <a:buNone/>
            </a:pPr>
            <a:endParaRPr lang="en-GB" dirty="0"/>
          </a:p>
          <a:p>
            <a:pPr marL="0" indent="0">
              <a:buNone/>
            </a:pPr>
            <a:r>
              <a:rPr lang="en-GB" dirty="0"/>
              <a:t>Jesus is the Son of God and he is filled with the Holy Spirit. We are all God’s children and we are also filled with the Holy Spirit at our baptism</a:t>
            </a:r>
            <a:r>
              <a:rPr lang="en-GB" dirty="0" smtClean="0"/>
              <a:t>.</a:t>
            </a:r>
          </a:p>
          <a:p>
            <a:pPr marL="0" indent="0">
              <a:buNone/>
            </a:pPr>
            <a:endParaRPr lang="en-GB" dirty="0" smtClean="0"/>
          </a:p>
          <a:p>
            <a:pPr marL="0" indent="0">
              <a:buNone/>
            </a:pPr>
            <a:r>
              <a:rPr lang="en-GB" dirty="0" smtClean="0"/>
              <a:t>I wonder what difference you </a:t>
            </a:r>
            <a:r>
              <a:rPr lang="en-GB" dirty="0"/>
              <a:t>think </a:t>
            </a:r>
            <a:r>
              <a:rPr lang="en-GB" dirty="0" smtClean="0"/>
              <a:t>it makes being </a:t>
            </a:r>
            <a:r>
              <a:rPr lang="en-GB" dirty="0"/>
              <a:t>filled with the Holy </a:t>
            </a:r>
            <a:r>
              <a:rPr lang="en-GB" dirty="0" smtClean="0"/>
              <a:t>Spirit.</a:t>
            </a:r>
          </a:p>
          <a:p>
            <a:pPr marL="0" indent="0">
              <a:buNone/>
            </a:pPr>
            <a:endParaRPr lang="en-GB" dirty="0"/>
          </a:p>
          <a:p>
            <a:pPr marL="0" indent="0">
              <a:buNone/>
            </a:pPr>
            <a:r>
              <a:rPr lang="en-GB" dirty="0"/>
              <a:t>The Holy Spirit can help to make us brave and to bring us joy. Just as we can tell that a tree is good because of the fruit that grows on it, we can tell if the Holy Spirit is working in us by the way that we act and how we treat other people.</a:t>
            </a:r>
          </a:p>
        </p:txBody>
      </p:sp>
      <p:pic>
        <p:nvPicPr>
          <p:cNvPr id="5122" name="Picture 2" descr="As soon as Jesus comes up out of the water the spirit of God descends like a dove on Him. – Slid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260" y="1471430"/>
            <a:ext cx="4633384" cy="3475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007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8268" y="258082"/>
            <a:ext cx="5963195" cy="6299472"/>
          </a:xfrm>
        </p:spPr>
        <p:txBody>
          <a:bodyPr>
            <a:normAutofit fontScale="70000" lnSpcReduction="20000"/>
          </a:bodyPr>
          <a:lstStyle/>
          <a:p>
            <a:pPr marL="0" indent="0">
              <a:buNone/>
            </a:pPr>
            <a:r>
              <a:rPr lang="en-GB" dirty="0"/>
              <a:t>For instance, we can share what we have with others who do not have enough. We can be kind to others. We can try to make our world a fairer and better place for all people to live in. </a:t>
            </a:r>
          </a:p>
          <a:p>
            <a:pPr marL="0" indent="0">
              <a:buNone/>
            </a:pPr>
            <a:r>
              <a:rPr lang="en-GB" dirty="0" smtClean="0"/>
              <a:t>Some </a:t>
            </a:r>
            <a:r>
              <a:rPr lang="en-GB" dirty="0"/>
              <a:t>fruits of the Spirit are love, peace, kindness and generosity. </a:t>
            </a:r>
            <a:endParaRPr lang="en-GB" dirty="0" smtClean="0"/>
          </a:p>
          <a:p>
            <a:pPr marL="0" indent="0">
              <a:buNone/>
            </a:pPr>
            <a:endParaRPr lang="en-GB" dirty="0"/>
          </a:p>
          <a:p>
            <a:pPr marL="0" indent="0">
              <a:buNone/>
            </a:pPr>
            <a:r>
              <a:rPr lang="en-GB" dirty="0" smtClean="0"/>
              <a:t>I wonder how you </a:t>
            </a:r>
            <a:r>
              <a:rPr lang="en-GB" dirty="0"/>
              <a:t>think you can be kind, loving and generous to </a:t>
            </a:r>
            <a:r>
              <a:rPr lang="en-GB" dirty="0" smtClean="0"/>
              <a:t>others. I wonder how you can bring peace. </a:t>
            </a:r>
            <a:endParaRPr lang="en-GB" dirty="0"/>
          </a:p>
          <a:p>
            <a:pPr marL="0" indent="0">
              <a:buNone/>
            </a:pPr>
            <a:endParaRPr lang="en-GB" dirty="0" smtClean="0"/>
          </a:p>
          <a:p>
            <a:pPr marL="0" indent="0">
              <a:buNone/>
            </a:pPr>
            <a:r>
              <a:rPr lang="en-GB" dirty="0" smtClean="0"/>
              <a:t>We </a:t>
            </a:r>
            <a:r>
              <a:rPr lang="en-GB" dirty="0"/>
              <a:t>are all God’s children no matter where in the world we live, no matter where we come from or what we look like, whether we are rich or poor. We are all members of the same global family. And so we try to be loving, kind, generous and bring peace to all people. In this way, we hope that others will be able to see the fruits of the Holy Spirit and our baptism in all that we do.</a:t>
            </a:r>
          </a:p>
          <a:p>
            <a:pPr marL="0" indent="0">
              <a:buNone/>
            </a:pPr>
            <a:endParaRPr lang="en-GB" dirty="0" smtClean="0"/>
          </a:p>
          <a:p>
            <a:pPr marL="0" indent="0">
              <a:buNone/>
            </a:pPr>
            <a:r>
              <a:rPr lang="en-GB" dirty="0" smtClean="0"/>
              <a:t>I wonder how you will show </a:t>
            </a:r>
            <a:r>
              <a:rPr lang="en-GB" dirty="0"/>
              <a:t>the Holy Spirit working in you in this coming </a:t>
            </a:r>
            <a:r>
              <a:rPr lang="en-GB" dirty="0" smtClean="0"/>
              <a:t>week..</a:t>
            </a:r>
          </a:p>
          <a:p>
            <a:pPr marL="0" indent="0">
              <a:buNone/>
            </a:pPr>
            <a:endParaRPr lang="en-US" dirty="0"/>
          </a:p>
          <a:p>
            <a:pPr marL="0" indent="0">
              <a:buNone/>
            </a:pPr>
            <a:r>
              <a:rPr lang="en-US" dirty="0" smtClean="0"/>
              <a:t>Take a moment to reflect on this.</a:t>
            </a:r>
            <a:endParaRPr lang="en-GB" dirty="0"/>
          </a:p>
        </p:txBody>
      </p:sp>
      <p:pic>
        <p:nvPicPr>
          <p:cNvPr id="4" name="Picture 3"/>
          <p:cNvPicPr>
            <a:picLocks noChangeAspect="1"/>
          </p:cNvPicPr>
          <p:nvPr/>
        </p:nvPicPr>
        <p:blipFill>
          <a:blip r:embed="rId2"/>
          <a:stretch>
            <a:fillRect/>
          </a:stretch>
        </p:blipFill>
        <p:spPr>
          <a:xfrm>
            <a:off x="7111773" y="444000"/>
            <a:ext cx="4435793" cy="5751139"/>
          </a:xfrm>
          <a:prstGeom prst="rect">
            <a:avLst/>
          </a:prstGeom>
        </p:spPr>
      </p:pic>
    </p:spTree>
    <p:extLst>
      <p:ext uri="{BB962C8B-B14F-4D97-AF65-F5344CB8AC3E}">
        <p14:creationId xmlns:p14="http://schemas.microsoft.com/office/powerpoint/2010/main" val="2912103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We are all children of God and so we pray together: </a:t>
            </a:r>
            <a:br>
              <a:rPr lang="en-GB" dirty="0" smtClean="0"/>
            </a:br>
            <a:endParaRPr lang="en-GB" dirty="0"/>
          </a:p>
        </p:txBody>
      </p:sp>
      <p:sp>
        <p:nvSpPr>
          <p:cNvPr id="3" name="Content Placeholder 2"/>
          <p:cNvSpPr>
            <a:spLocks noGrp="1"/>
          </p:cNvSpPr>
          <p:nvPr>
            <p:ph idx="1"/>
          </p:nvPr>
        </p:nvSpPr>
        <p:spPr>
          <a:xfrm>
            <a:off x="315685" y="1285693"/>
            <a:ext cx="11318966" cy="5280570"/>
          </a:xfrm>
        </p:spPr>
        <p:txBody>
          <a:bodyPr>
            <a:normAutofit fontScale="62500" lnSpcReduction="20000"/>
          </a:bodyPr>
          <a:lstStyle/>
          <a:p>
            <a:pPr marL="0" indent="0">
              <a:buNone/>
            </a:pPr>
            <a:r>
              <a:rPr lang="en-GB" dirty="0"/>
              <a:t> </a:t>
            </a:r>
          </a:p>
          <a:p>
            <a:pPr marL="0" indent="0">
              <a:buNone/>
            </a:pPr>
            <a:r>
              <a:rPr lang="en-GB" dirty="0"/>
              <a:t>We pray for all leaders in the world: that they may listen to their people, rule fairly and do all that they can to bring peace to our world. </a:t>
            </a:r>
            <a:endParaRPr lang="en-GB" dirty="0" smtClean="0"/>
          </a:p>
          <a:p>
            <a:pPr marL="0" indent="0">
              <a:buNone/>
            </a:pPr>
            <a:endParaRPr lang="en-GB" dirty="0"/>
          </a:p>
          <a:p>
            <a:pPr marL="0" indent="0">
              <a:buNone/>
            </a:pPr>
            <a:r>
              <a:rPr lang="en-GB" dirty="0" smtClean="0"/>
              <a:t>Lord</a:t>
            </a:r>
            <a:r>
              <a:rPr lang="en-GB" dirty="0"/>
              <a:t>, in your mercy…</a:t>
            </a:r>
          </a:p>
          <a:p>
            <a:pPr marL="0" indent="0">
              <a:buNone/>
            </a:pPr>
            <a:endParaRPr lang="en-GB" dirty="0"/>
          </a:p>
          <a:p>
            <a:pPr marL="0" indent="0">
              <a:buNone/>
            </a:pPr>
            <a:r>
              <a:rPr lang="en-GB" dirty="0"/>
              <a:t>We pray for all members of our global family: that we may all know peace, love, joy and generosity in our lives. </a:t>
            </a:r>
            <a:endParaRPr lang="en-GB" dirty="0" smtClean="0"/>
          </a:p>
          <a:p>
            <a:pPr marL="0" indent="0">
              <a:buNone/>
            </a:pPr>
            <a:endParaRPr lang="en-GB" dirty="0"/>
          </a:p>
          <a:p>
            <a:pPr marL="0" indent="0">
              <a:buNone/>
            </a:pPr>
            <a:r>
              <a:rPr lang="en-GB" dirty="0" smtClean="0"/>
              <a:t>Lord</a:t>
            </a:r>
            <a:r>
              <a:rPr lang="en-GB" dirty="0"/>
              <a:t>, in your mercy…</a:t>
            </a:r>
          </a:p>
          <a:p>
            <a:pPr marL="0" indent="0">
              <a:buNone/>
            </a:pPr>
            <a:endParaRPr lang="en-GB" dirty="0"/>
          </a:p>
          <a:p>
            <a:pPr marL="0" indent="0">
              <a:buNone/>
            </a:pPr>
            <a:r>
              <a:rPr lang="en-GB" dirty="0"/>
              <a:t>We pray for our parish, families and friends: that we may be filled with the Holy Spirit, serve others who are in need and share love as Jesus taught us. </a:t>
            </a:r>
            <a:endParaRPr lang="en-GB" dirty="0" smtClean="0"/>
          </a:p>
          <a:p>
            <a:pPr marL="0" indent="0">
              <a:buNone/>
            </a:pPr>
            <a:endParaRPr lang="en-GB" dirty="0"/>
          </a:p>
          <a:p>
            <a:pPr marL="0" indent="0">
              <a:buNone/>
            </a:pPr>
            <a:r>
              <a:rPr lang="en-GB" dirty="0" smtClean="0"/>
              <a:t>Lord</a:t>
            </a:r>
            <a:r>
              <a:rPr lang="en-GB" dirty="0"/>
              <a:t>, in your mercy…  </a:t>
            </a:r>
            <a:endParaRPr lang="en-GB" dirty="0" smtClean="0"/>
          </a:p>
          <a:p>
            <a:pPr marL="0" indent="0">
              <a:buNone/>
            </a:pPr>
            <a:endParaRPr lang="en-US" dirty="0"/>
          </a:p>
          <a:p>
            <a:pPr marL="0" indent="0">
              <a:buNone/>
            </a:pPr>
            <a:r>
              <a:rPr lang="en-GB" dirty="0"/>
              <a:t>God of love, as we gather at your table, we give thanks for your love. Fill us with your Holy Spirit and help us to show your love to others in all that we do. Amen. </a:t>
            </a:r>
          </a:p>
        </p:txBody>
      </p:sp>
    </p:spTree>
    <p:extLst>
      <p:ext uri="{BB962C8B-B14F-4D97-AF65-F5344CB8AC3E}">
        <p14:creationId xmlns:p14="http://schemas.microsoft.com/office/powerpoint/2010/main" val="1454129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618</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Baptism of the Lord</vt:lpstr>
      <vt:lpstr>PowerPoint Presentation</vt:lpstr>
      <vt:lpstr>Opening Prayer</vt:lpstr>
      <vt:lpstr>In today’s reading</vt:lpstr>
      <vt:lpstr>The Gospel according to Luke</vt:lpstr>
      <vt:lpstr>PowerPoint Presentation</vt:lpstr>
      <vt:lpstr>PowerPoint Presentation</vt:lpstr>
      <vt:lpstr>PowerPoint Presentation</vt:lpstr>
      <vt:lpstr>We are all children of God and so we pray together: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Baptism of the Lord</dc:title>
  <dc:creator>MissWoodrow</dc:creator>
  <cp:lastModifiedBy>MissWoodrow</cp:lastModifiedBy>
  <cp:revision>6</cp:revision>
  <dcterms:created xsi:type="dcterms:W3CDTF">2022-01-07T17:13:30Z</dcterms:created>
  <dcterms:modified xsi:type="dcterms:W3CDTF">2022-01-10T10:40:06Z</dcterms:modified>
</cp:coreProperties>
</file>